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6" roundtripDataSignature="AMtx7miLDHaRhj35mMGT2WwG7x6fDgbvw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7795"/>
  </p:normalViewPr>
  <p:slideViewPr>
    <p:cSldViewPr snapToGrid="0">
      <p:cViewPr>
        <p:scale>
          <a:sx n="106" d="100"/>
          <a:sy n="106" d="100"/>
        </p:scale>
        <p:origin x="1800" y="-312"/>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customschemas.google.com/relationships/presentationmetadata" Target="meta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0" name="Google Shape;230;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8" name="Google Shape;238;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0" name="Google Shape;270;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9" name="Google Shape;279;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7" name="Google Shape;287;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4" name="Google Shape;304;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4" name="Google Shape;314;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2" name="Google Shape;322;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2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0" name="Google Shape;330;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8" name="Google Shape;338;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2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7" name="Google Shape;347;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5" name="Google Shape;355;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3" name="Google Shape;363;p2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Ticargrelo theo nghiên cứu PLATO đều có lợi hơn so với Clopidogrel về cả sử dụng PCI/TSH. Nếu bệnh nhân nguy cơ chảy máu cao thì nên sử dụng Clopidogrel. Prasugrel ưu tiên trên bệnh nhân PCI.</a:t>
            </a:r>
            <a:endParaRPr/>
          </a:p>
        </p:txBody>
      </p:sp>
      <p:sp>
        <p:nvSpPr>
          <p:cNvPr id="364" name="Google Shape;364;p2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p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3" name="Google Shape;373;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2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1" name="Google Shape;381;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p2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9" name="Google Shape;389;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3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3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5" name="Google Shape;405;p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3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3" name="Google Shape;413;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p3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1" name="Google Shape;421;p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9" name="Google Shape;429;p3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0" name="Google Shape;430;p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3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8" name="Google Shape;438;p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p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7" name="Google Shape;447;p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p3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5" name="Google Shape;455;p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3" name="Google Shape;463;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p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p3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Có hiện tượng phân li nhĩ thất hoàn toàn, tần số sóng P # 90-100, tần số thất #30 lần/phút =&gt; Block AV độ 3. Khi tần số thất càng chậm càng kích thích hệ giao cảm kích thích nút xoang làm nhịp xoang tăng lên. </a:t>
            </a:r>
            <a:endParaRPr/>
          </a:p>
          <a:p>
            <a:pPr marL="0" lvl="0" indent="0" algn="l" rtl="0">
              <a:spcBef>
                <a:spcPts val="0"/>
              </a:spcBef>
              <a:spcAft>
                <a:spcPts val="0"/>
              </a:spcAft>
              <a:buNone/>
            </a:pPr>
            <a:r>
              <a:rPr lang="en-US"/>
              <a:t>Muốn kết luận NMCT vùng nào, thì phải coi phức bộ QRS xuất phát từ đâu? Nếu từ thất thì chênh lên không còn đúng nữa. Trường hợp này phức bộ QRS còn hẹp, nên có thể bắt nguồn từ nút nhĩ thất, có thể áp dụng được.</a:t>
            </a:r>
            <a:endParaRPr/>
          </a:p>
          <a:p>
            <a:pPr marL="0" lvl="0" indent="0" algn="l" rtl="0">
              <a:spcBef>
                <a:spcPts val="0"/>
              </a:spcBef>
              <a:spcAft>
                <a:spcPts val="0"/>
              </a:spcAft>
              <a:buNone/>
            </a:pPr>
            <a:r>
              <a:rPr lang="en-US"/>
              <a:t>Có hiện tượng R cắt cụt V1-V3: 2 trường hợp, 1 là nhồi máu cũ, 2 là ổ phát nhịp xuất phát khá là thấp.</a:t>
            </a:r>
            <a:endParaRPr/>
          </a:p>
          <a:p>
            <a:pPr marL="0" lvl="0" indent="0" algn="l" rtl="0">
              <a:spcBef>
                <a:spcPts val="0"/>
              </a:spcBef>
              <a:spcAft>
                <a:spcPts val="0"/>
              </a:spcAft>
              <a:buNone/>
            </a:pPr>
            <a:r>
              <a:rPr lang="en-US"/>
              <a:t>=&gt; Nghĩ NMCT cấp thành dưới – block AV độ 3, tần số thất #30 lần/phút</a:t>
            </a:r>
            <a:endParaRPr/>
          </a:p>
        </p:txBody>
      </p:sp>
      <p:sp>
        <p:nvSpPr>
          <p:cNvPr id="472" name="Google Shape;472;p3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p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1" name="Google Shape;481;p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9" name="Google Shape;489;p4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Có thể sử dụng Adrenaline làm tăng dẫn truyền</a:t>
            </a:r>
            <a:endParaRPr/>
          </a:p>
          <a:p>
            <a:pPr marL="0" lvl="0" indent="0" algn="l" rtl="0">
              <a:spcBef>
                <a:spcPts val="0"/>
              </a:spcBef>
              <a:spcAft>
                <a:spcPts val="0"/>
              </a:spcAft>
              <a:buNone/>
            </a:pPr>
            <a:r>
              <a:rPr lang="en-US"/>
              <a:t>Trường hợp này có thể sử dụng Atropine để điều trị tình trạng nhịp chậm (CCĐ u tiền luyệt tuyến, cườm mắt)</a:t>
            </a:r>
            <a:endParaRPr/>
          </a:p>
        </p:txBody>
      </p:sp>
      <p:sp>
        <p:nvSpPr>
          <p:cNvPr id="490" name="Google Shape;490;p4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p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8" name="Google Shape;498;p4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err="1"/>
              <a:t>Nhịp</a:t>
            </a:r>
            <a:r>
              <a:rPr lang="en-US" dirty="0"/>
              <a:t> </a:t>
            </a:r>
            <a:r>
              <a:rPr lang="en-US" dirty="0" err="1"/>
              <a:t>chậm</a:t>
            </a:r>
            <a:r>
              <a:rPr lang="en-US" dirty="0"/>
              <a:t> (</a:t>
            </a:r>
            <a:r>
              <a:rPr lang="en-US" dirty="0" err="1"/>
              <a:t>nếu</a:t>
            </a:r>
            <a:r>
              <a:rPr lang="en-US" dirty="0"/>
              <a:t> </a:t>
            </a:r>
            <a:r>
              <a:rPr lang="en-US" dirty="0" err="1"/>
              <a:t>đọc</a:t>
            </a:r>
            <a:r>
              <a:rPr lang="en-US" dirty="0"/>
              <a:t> </a:t>
            </a:r>
            <a:r>
              <a:rPr lang="en-US" dirty="0" err="1"/>
              <a:t>ecg</a:t>
            </a:r>
            <a:r>
              <a:rPr lang="en-US" dirty="0"/>
              <a:t> </a:t>
            </a:r>
            <a:r>
              <a:rPr lang="en-US" dirty="0" err="1"/>
              <a:t>phải</a:t>
            </a:r>
            <a:r>
              <a:rPr lang="en-US" dirty="0"/>
              <a:t> </a:t>
            </a:r>
            <a:r>
              <a:rPr lang="en-US" dirty="0" err="1"/>
              <a:t>đọc</a:t>
            </a:r>
            <a:r>
              <a:rPr lang="en-US" dirty="0"/>
              <a:t> </a:t>
            </a:r>
            <a:r>
              <a:rPr lang="en-US" dirty="0" err="1"/>
              <a:t>tần</a:t>
            </a:r>
            <a:r>
              <a:rPr lang="en-US" dirty="0"/>
              <a:t> </a:t>
            </a:r>
            <a:r>
              <a:rPr lang="en-US" dirty="0" err="1"/>
              <a:t>số</a:t>
            </a:r>
            <a:r>
              <a:rPr lang="en-US" dirty="0"/>
              <a:t> </a:t>
            </a:r>
            <a:r>
              <a:rPr lang="en-US" dirty="0" err="1"/>
              <a:t>thất</a:t>
            </a:r>
            <a:r>
              <a:rPr lang="en-US" dirty="0"/>
              <a:t> </a:t>
            </a:r>
            <a:r>
              <a:rPr lang="en-US" dirty="0" err="1"/>
              <a:t>và</a:t>
            </a:r>
            <a:r>
              <a:rPr lang="en-US" dirty="0"/>
              <a:t> </a:t>
            </a:r>
            <a:r>
              <a:rPr lang="en-US" dirty="0" err="1"/>
              <a:t>tần</a:t>
            </a:r>
            <a:r>
              <a:rPr lang="en-US" dirty="0"/>
              <a:t> </a:t>
            </a:r>
            <a:r>
              <a:rPr lang="en-US" dirty="0" err="1"/>
              <a:t>số</a:t>
            </a:r>
            <a:r>
              <a:rPr lang="en-US" dirty="0"/>
              <a:t> </a:t>
            </a:r>
            <a:r>
              <a:rPr lang="en-US" dirty="0" err="1"/>
              <a:t>nhĩ</a:t>
            </a:r>
            <a:r>
              <a:rPr lang="en-US" dirty="0"/>
              <a:t>)</a:t>
            </a:r>
            <a:endParaRPr dirty="0"/>
          </a:p>
          <a:p>
            <a:pPr marL="0" lvl="0" indent="0" algn="l" rtl="0">
              <a:spcBef>
                <a:spcPts val="0"/>
              </a:spcBef>
              <a:spcAft>
                <a:spcPts val="0"/>
              </a:spcAft>
              <a:buNone/>
            </a:pPr>
            <a:r>
              <a:rPr lang="en-US" dirty="0"/>
              <a:t>Nghi </a:t>
            </a:r>
            <a:r>
              <a:rPr lang="en-US" dirty="0" err="1"/>
              <a:t>ngờ</a:t>
            </a:r>
            <a:r>
              <a:rPr lang="en-US" dirty="0"/>
              <a:t> block AV </a:t>
            </a:r>
            <a:r>
              <a:rPr lang="en-US" dirty="0" err="1"/>
              <a:t>độ</a:t>
            </a:r>
            <a:r>
              <a:rPr lang="en-US" dirty="0"/>
              <a:t> 2 Mobitz 1</a:t>
            </a:r>
            <a:endParaRPr dirty="0"/>
          </a:p>
          <a:p>
            <a:pPr marL="0" lvl="0" indent="0" algn="l" rtl="0">
              <a:spcBef>
                <a:spcPts val="0"/>
              </a:spcBef>
              <a:spcAft>
                <a:spcPts val="0"/>
              </a:spcAft>
              <a:buNone/>
            </a:pPr>
            <a:r>
              <a:rPr lang="en-US" dirty="0" err="1"/>
              <a:t>Trục</a:t>
            </a:r>
            <a:r>
              <a:rPr lang="en-US" dirty="0"/>
              <a:t> </a:t>
            </a:r>
            <a:r>
              <a:rPr lang="en-US" dirty="0" err="1"/>
              <a:t>thay</a:t>
            </a:r>
            <a:r>
              <a:rPr lang="en-US" dirty="0"/>
              <a:t> </a:t>
            </a:r>
            <a:r>
              <a:rPr lang="en-US" dirty="0" err="1"/>
              <a:t>đổi</a:t>
            </a:r>
            <a:endParaRPr dirty="0"/>
          </a:p>
          <a:p>
            <a:pPr marL="0" lvl="0" indent="0" algn="l" rtl="0">
              <a:spcBef>
                <a:spcPts val="0"/>
              </a:spcBef>
              <a:spcAft>
                <a:spcPts val="0"/>
              </a:spcAft>
              <a:buNone/>
            </a:pPr>
            <a:r>
              <a:rPr lang="en-US" dirty="0"/>
              <a:t>QRS </a:t>
            </a:r>
            <a:r>
              <a:rPr lang="en-US" dirty="0" err="1"/>
              <a:t>hẹp</a:t>
            </a:r>
            <a:r>
              <a:rPr lang="en-US" dirty="0"/>
              <a:t> </a:t>
            </a:r>
            <a:r>
              <a:rPr lang="en-US" dirty="0" err="1"/>
              <a:t>hơn</a:t>
            </a:r>
            <a:r>
              <a:rPr lang="en-US" dirty="0"/>
              <a:t> so </a:t>
            </a:r>
            <a:r>
              <a:rPr lang="en-US" dirty="0" err="1"/>
              <a:t>với</a:t>
            </a:r>
            <a:r>
              <a:rPr lang="en-US" dirty="0"/>
              <a:t> </a:t>
            </a:r>
            <a:r>
              <a:rPr lang="en-US" dirty="0" err="1"/>
              <a:t>điện</a:t>
            </a:r>
            <a:r>
              <a:rPr lang="en-US" dirty="0"/>
              <a:t> </a:t>
            </a:r>
            <a:r>
              <a:rPr lang="en-US" dirty="0" err="1"/>
              <a:t>tâm</a:t>
            </a:r>
            <a:r>
              <a:rPr lang="en-US" dirty="0"/>
              <a:t> </a:t>
            </a:r>
            <a:r>
              <a:rPr lang="en-US" dirty="0" err="1"/>
              <a:t>đồ</a:t>
            </a:r>
            <a:r>
              <a:rPr lang="en-US" dirty="0"/>
              <a:t> </a:t>
            </a:r>
            <a:r>
              <a:rPr lang="en-US" dirty="0" err="1"/>
              <a:t>trước</a:t>
            </a:r>
            <a:r>
              <a:rPr lang="en-US" dirty="0"/>
              <a:t> </a:t>
            </a:r>
            <a:r>
              <a:rPr lang="en-US" dirty="0" err="1"/>
              <a:t>đó</a:t>
            </a:r>
            <a:r>
              <a:rPr lang="en-US" dirty="0"/>
              <a:t>, </a:t>
            </a:r>
            <a:r>
              <a:rPr lang="en-US" dirty="0" err="1"/>
              <a:t>có</a:t>
            </a:r>
            <a:r>
              <a:rPr lang="en-US" dirty="0"/>
              <a:t> </a:t>
            </a:r>
            <a:r>
              <a:rPr lang="en-US" dirty="0" err="1"/>
              <a:t>thể</a:t>
            </a:r>
            <a:r>
              <a:rPr lang="en-US" dirty="0"/>
              <a:t> </a:t>
            </a:r>
            <a:r>
              <a:rPr lang="en-US" dirty="0" err="1"/>
              <a:t>ổ</a:t>
            </a:r>
            <a:r>
              <a:rPr lang="en-US" dirty="0"/>
              <a:t> </a:t>
            </a:r>
            <a:r>
              <a:rPr lang="en-US" dirty="0" err="1"/>
              <a:t>phát</a:t>
            </a:r>
            <a:r>
              <a:rPr lang="en-US" dirty="0"/>
              <a:t> </a:t>
            </a:r>
            <a:r>
              <a:rPr lang="en-US" dirty="0" err="1"/>
              <a:t>nhịp</a:t>
            </a:r>
            <a:r>
              <a:rPr lang="en-US" dirty="0"/>
              <a:t> </a:t>
            </a:r>
            <a:r>
              <a:rPr lang="en-US" dirty="0" err="1"/>
              <a:t>ở</a:t>
            </a:r>
            <a:r>
              <a:rPr lang="en-US" dirty="0"/>
              <a:t> </a:t>
            </a:r>
            <a:r>
              <a:rPr lang="en-US" dirty="0" err="1"/>
              <a:t>vị</a:t>
            </a:r>
            <a:r>
              <a:rPr lang="en-US" dirty="0"/>
              <a:t> </a:t>
            </a:r>
            <a:r>
              <a:rPr lang="en-US" dirty="0" err="1"/>
              <a:t>trí</a:t>
            </a:r>
            <a:r>
              <a:rPr lang="en-US" dirty="0"/>
              <a:t> </a:t>
            </a:r>
            <a:r>
              <a:rPr lang="en-US" dirty="0" err="1"/>
              <a:t>cao</a:t>
            </a:r>
            <a:r>
              <a:rPr lang="en-US" dirty="0"/>
              <a:t> </a:t>
            </a:r>
            <a:r>
              <a:rPr lang="en-US" dirty="0" err="1"/>
              <a:t>hơn</a:t>
            </a:r>
            <a:endParaRPr dirty="0"/>
          </a:p>
          <a:p>
            <a:pPr marL="0" lvl="0" indent="0" algn="l" rtl="0">
              <a:spcBef>
                <a:spcPts val="0"/>
              </a:spcBef>
              <a:spcAft>
                <a:spcPts val="0"/>
              </a:spcAft>
              <a:buNone/>
            </a:pPr>
            <a:r>
              <a:rPr lang="en-US" dirty="0"/>
              <a:t>R </a:t>
            </a:r>
            <a:r>
              <a:rPr lang="en-US" dirty="0" err="1"/>
              <a:t>cao</a:t>
            </a:r>
            <a:r>
              <a:rPr lang="en-US" dirty="0"/>
              <a:t> </a:t>
            </a:r>
            <a:r>
              <a:rPr lang="en-US" dirty="0" err="1"/>
              <a:t>ở</a:t>
            </a:r>
            <a:r>
              <a:rPr lang="en-US" dirty="0"/>
              <a:t> V2, </a:t>
            </a:r>
            <a:r>
              <a:rPr lang="en-US" dirty="0" err="1"/>
              <a:t>khả</a:t>
            </a:r>
            <a:r>
              <a:rPr lang="en-US" dirty="0"/>
              <a:t> </a:t>
            </a:r>
            <a:r>
              <a:rPr lang="en-US" dirty="0" err="1"/>
              <a:t>năng</a:t>
            </a:r>
            <a:r>
              <a:rPr lang="en-US" dirty="0"/>
              <a:t> </a:t>
            </a:r>
            <a:r>
              <a:rPr lang="en-US" dirty="0" err="1"/>
              <a:t>nhồi</a:t>
            </a:r>
            <a:r>
              <a:rPr lang="en-US" dirty="0"/>
              <a:t> </a:t>
            </a:r>
            <a:r>
              <a:rPr lang="en-US" dirty="0" err="1"/>
              <a:t>máu</a:t>
            </a:r>
            <a:r>
              <a:rPr lang="en-US" dirty="0"/>
              <a:t> </a:t>
            </a:r>
            <a:r>
              <a:rPr lang="en-US" dirty="0" err="1"/>
              <a:t>sau</a:t>
            </a:r>
            <a:r>
              <a:rPr lang="en-US" dirty="0"/>
              <a:t> </a:t>
            </a:r>
            <a:r>
              <a:rPr lang="en-US" dirty="0" err="1"/>
              <a:t>thực</a:t>
            </a:r>
            <a:r>
              <a:rPr lang="en-US" dirty="0"/>
              <a:t> (</a:t>
            </a:r>
            <a:r>
              <a:rPr lang="en-US" dirty="0" err="1"/>
              <a:t>lấy</a:t>
            </a:r>
            <a:r>
              <a:rPr lang="en-US" dirty="0"/>
              <a:t> </a:t>
            </a:r>
            <a:r>
              <a:rPr lang="en-US" dirty="0" err="1"/>
              <a:t>điện</a:t>
            </a:r>
            <a:r>
              <a:rPr lang="en-US" dirty="0"/>
              <a:t> </a:t>
            </a:r>
            <a:r>
              <a:rPr lang="en-US" dirty="0" err="1"/>
              <a:t>tâm</a:t>
            </a:r>
            <a:r>
              <a:rPr lang="en-US" dirty="0"/>
              <a:t> </a:t>
            </a:r>
            <a:r>
              <a:rPr lang="en-US" dirty="0" err="1"/>
              <a:t>đồ</a:t>
            </a:r>
            <a:r>
              <a:rPr lang="en-US" dirty="0"/>
              <a:t> </a:t>
            </a:r>
            <a:r>
              <a:rPr lang="en-US" dirty="0" err="1"/>
              <a:t>lật</a:t>
            </a:r>
            <a:r>
              <a:rPr lang="en-US" dirty="0"/>
              <a:t> </a:t>
            </a:r>
            <a:r>
              <a:rPr lang="en-US" dirty="0" err="1"/>
              <a:t>ngược</a:t>
            </a:r>
            <a:r>
              <a:rPr lang="en-US" dirty="0"/>
              <a:t> </a:t>
            </a:r>
            <a:r>
              <a:rPr lang="en-US" dirty="0" err="1"/>
              <a:t>lại</a:t>
            </a:r>
            <a:r>
              <a:rPr lang="en-US" dirty="0"/>
              <a:t>)</a:t>
            </a:r>
            <a:endParaRPr dirty="0"/>
          </a:p>
          <a:p>
            <a:pPr marL="171450" lvl="0" indent="-171450" algn="l" rtl="0">
              <a:spcBef>
                <a:spcPts val="0"/>
              </a:spcBef>
              <a:spcAft>
                <a:spcPts val="0"/>
              </a:spcAft>
              <a:buClr>
                <a:schemeClr val="dk1"/>
              </a:buClr>
              <a:buSzPts val="1200"/>
              <a:buFont typeface="Noto Sans Symbols"/>
              <a:buChar char="⇒"/>
            </a:pPr>
            <a:r>
              <a:rPr lang="en-US" dirty="0"/>
              <a:t>NMCT </a:t>
            </a:r>
            <a:r>
              <a:rPr lang="en-US" dirty="0" err="1"/>
              <a:t>thành</a:t>
            </a:r>
            <a:r>
              <a:rPr lang="en-US" dirty="0"/>
              <a:t> </a:t>
            </a:r>
            <a:r>
              <a:rPr lang="en-US" dirty="0" err="1"/>
              <a:t>dưới</a:t>
            </a:r>
            <a:r>
              <a:rPr lang="en-US" dirty="0"/>
              <a:t>, </a:t>
            </a:r>
            <a:r>
              <a:rPr lang="en-US" dirty="0" err="1"/>
              <a:t>sau</a:t>
            </a:r>
            <a:r>
              <a:rPr lang="en-US" dirty="0"/>
              <a:t> </a:t>
            </a:r>
            <a:r>
              <a:rPr lang="en-US" dirty="0" err="1"/>
              <a:t>thực</a:t>
            </a:r>
            <a:endParaRPr dirty="0"/>
          </a:p>
          <a:p>
            <a:pPr marL="171450" lvl="0" indent="-171450" algn="l" rtl="0">
              <a:spcBef>
                <a:spcPts val="0"/>
              </a:spcBef>
              <a:spcAft>
                <a:spcPts val="0"/>
              </a:spcAft>
              <a:buClr>
                <a:schemeClr val="dk1"/>
              </a:buClr>
              <a:buSzPts val="1200"/>
              <a:buFont typeface="Noto Sans Symbols"/>
              <a:buChar char="⇒"/>
            </a:pPr>
            <a:r>
              <a:rPr lang="en-US" dirty="0" err="1"/>
              <a:t>Như</a:t>
            </a:r>
            <a:r>
              <a:rPr lang="en-US" dirty="0"/>
              <a:t> </a:t>
            </a:r>
            <a:r>
              <a:rPr lang="en-US" dirty="0" err="1"/>
              <a:t>vậy</a:t>
            </a:r>
            <a:r>
              <a:rPr lang="en-US" dirty="0"/>
              <a:t> </a:t>
            </a:r>
            <a:r>
              <a:rPr lang="en-US" dirty="0" err="1"/>
              <a:t>có</a:t>
            </a:r>
            <a:r>
              <a:rPr lang="en-US" dirty="0"/>
              <a:t> </a:t>
            </a:r>
            <a:r>
              <a:rPr lang="en-US" dirty="0" err="1"/>
              <a:t>thể</a:t>
            </a:r>
            <a:r>
              <a:rPr lang="en-US" dirty="0"/>
              <a:t> </a:t>
            </a:r>
            <a:r>
              <a:rPr lang="en-US" dirty="0" err="1"/>
              <a:t>tắc</a:t>
            </a:r>
            <a:r>
              <a:rPr lang="en-US" dirty="0"/>
              <a:t> RCA (</a:t>
            </a:r>
            <a:r>
              <a:rPr lang="en-US" dirty="0" err="1"/>
              <a:t>nếu</a:t>
            </a:r>
            <a:r>
              <a:rPr lang="en-US" dirty="0"/>
              <a:t> </a:t>
            </a:r>
            <a:r>
              <a:rPr lang="en-US" dirty="0" err="1"/>
              <a:t>ưu</a:t>
            </a:r>
            <a:r>
              <a:rPr lang="en-US" dirty="0"/>
              <a:t> </a:t>
            </a:r>
            <a:r>
              <a:rPr lang="en-US" dirty="0" err="1"/>
              <a:t>thế</a:t>
            </a:r>
            <a:r>
              <a:rPr lang="en-US" dirty="0"/>
              <a:t> </a:t>
            </a:r>
            <a:r>
              <a:rPr lang="en-US" dirty="0" err="1"/>
              <a:t>phải</a:t>
            </a:r>
            <a:r>
              <a:rPr lang="en-US" dirty="0"/>
              <a:t>), </a:t>
            </a:r>
            <a:r>
              <a:rPr lang="en-US" dirty="0" err="1"/>
              <a:t>tắc</a:t>
            </a:r>
            <a:r>
              <a:rPr lang="en-US" dirty="0"/>
              <a:t> </a:t>
            </a:r>
            <a:r>
              <a:rPr lang="en-US" dirty="0" err="1"/>
              <a:t>LCx</a:t>
            </a:r>
            <a:r>
              <a:rPr lang="en-US" dirty="0"/>
              <a:t> (</a:t>
            </a:r>
            <a:r>
              <a:rPr lang="en-US" dirty="0" err="1"/>
              <a:t>nếu</a:t>
            </a:r>
            <a:r>
              <a:rPr lang="en-US" dirty="0"/>
              <a:t> </a:t>
            </a:r>
            <a:r>
              <a:rPr lang="en-US" dirty="0" err="1"/>
              <a:t>ưu</a:t>
            </a:r>
            <a:r>
              <a:rPr lang="en-US" dirty="0"/>
              <a:t> </a:t>
            </a:r>
            <a:r>
              <a:rPr lang="en-US" dirty="0" err="1"/>
              <a:t>thế</a:t>
            </a:r>
            <a:r>
              <a:rPr lang="en-US" dirty="0"/>
              <a:t> </a:t>
            </a:r>
            <a:r>
              <a:rPr lang="en-US" dirty="0" err="1"/>
              <a:t>trái</a:t>
            </a:r>
            <a:r>
              <a:rPr lang="en-US" dirty="0"/>
              <a:t>)</a:t>
            </a:r>
            <a:endParaRPr dirty="0"/>
          </a:p>
        </p:txBody>
      </p:sp>
      <p:sp>
        <p:nvSpPr>
          <p:cNvPr id="499" name="Google Shape;499;p4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4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Điện tâm đồ mắc sai điện cực</a:t>
            </a:r>
            <a:endParaRPr/>
          </a:p>
          <a:p>
            <a:pPr marL="0" lvl="0" indent="0" algn="l" rtl="0">
              <a:spcBef>
                <a:spcPts val="0"/>
              </a:spcBef>
              <a:spcAft>
                <a:spcPts val="0"/>
              </a:spcAft>
              <a:buNone/>
            </a:pPr>
            <a:r>
              <a:rPr lang="en-US"/>
              <a:t>Tấn số thất gấp đôi, nghĩa là trước đó là block AV độ 2 Mobitz 1, bây giờ hồi phục sóng P dẫn sau phức độ QRS. Trường hợp này cũng thường gặp ở bệnh nhân cuồng nhĩ. </a:t>
            </a:r>
            <a:endParaRPr/>
          </a:p>
        </p:txBody>
      </p:sp>
      <p:sp>
        <p:nvSpPr>
          <p:cNvPr id="508" name="Google Shape;508;p4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p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6" name="Google Shape;516;p4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 Siêu âm tim kết luận không dày dãn là sai. Thành thất từ 11.5 mm trở lên thì là dày rồi.</a:t>
            </a:r>
            <a:endParaRPr/>
          </a:p>
        </p:txBody>
      </p:sp>
      <p:sp>
        <p:nvSpPr>
          <p:cNvPr id="517" name="Google Shape;517;p4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p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5" name="Google Shape;525;p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p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3" name="Google Shape;533;p4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Dòng chảy TIMI 2 là chậm rồi, bình thường là TIMI 3</a:t>
            </a:r>
            <a:endParaRPr/>
          </a:p>
          <a:p>
            <a:pPr marL="0" lvl="0" indent="0" algn="l" rtl="0">
              <a:spcBef>
                <a:spcPts val="0"/>
              </a:spcBef>
              <a:spcAft>
                <a:spcPts val="0"/>
              </a:spcAft>
              <a:buNone/>
            </a:pPr>
            <a:r>
              <a:rPr lang="en-US"/>
              <a:t>NC cho thấy nếu hẹp động mạch khác và làm 1 thì luôn thì cũng không có lợi, sẽ can thiệp sang thương thủ phạm trước, sang thương tại động mạch vành khác nếu không gây RL huyết động, nguy hiểm thì sẽ can thiệp thì 2, cho thấy có lợi hơn.</a:t>
            </a:r>
            <a:endParaRPr/>
          </a:p>
        </p:txBody>
      </p:sp>
      <p:sp>
        <p:nvSpPr>
          <p:cNvPr id="534" name="Google Shape;534;p4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p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3" name="Google Shape;543;p4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ECG ngày 3 mắc sai điện cực =))</a:t>
            </a:r>
            <a:endParaRPr/>
          </a:p>
        </p:txBody>
      </p:sp>
      <p:sp>
        <p:nvSpPr>
          <p:cNvPr id="544" name="Google Shape;544;p4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p4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1" name="Google Shape;551;p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p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8" name="Google Shape;558;p4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Thời điểm này BV CR hết lovenox nên sử dụng heparin</a:t>
            </a:r>
            <a:endParaRPr/>
          </a:p>
          <a:p>
            <a:pPr marL="0" lvl="0" indent="0" algn="l" rtl="0">
              <a:spcBef>
                <a:spcPts val="0"/>
              </a:spcBef>
              <a:spcAft>
                <a:spcPts val="0"/>
              </a:spcAft>
              <a:buNone/>
            </a:pPr>
            <a:r>
              <a:rPr lang="en-US"/>
              <a:t>Mới vô BN huyết động không ổn định, sử dụng vận mạch nên chưa khởi động ức chế MC, hiện tại bệnh nhân ổn rồi nên có thể khởi động sử dụng ACEI.</a:t>
            </a:r>
            <a:endParaRPr/>
          </a:p>
          <a:p>
            <a:pPr marL="0" lvl="0" indent="0" algn="l" rtl="0">
              <a:spcBef>
                <a:spcPts val="0"/>
              </a:spcBef>
              <a:spcAft>
                <a:spcPts val="0"/>
              </a:spcAft>
              <a:buNone/>
            </a:pPr>
            <a:r>
              <a:rPr lang="en-US"/>
              <a:t>BB: hiện tại chưa dám khởi động, vì nhịp tim chưa đều, nhìn ECG ngày 3 nhịp của bệnh nhân vẫn chưa ổn</a:t>
            </a:r>
            <a:endParaRPr/>
          </a:p>
          <a:p>
            <a:pPr marL="0" lvl="0" indent="0" algn="l" rtl="0">
              <a:spcBef>
                <a:spcPts val="0"/>
              </a:spcBef>
              <a:spcAft>
                <a:spcPts val="0"/>
              </a:spcAft>
              <a:buNone/>
            </a:pPr>
            <a:r>
              <a:rPr lang="en-US"/>
              <a:t>Kali 2,9 trên bệnh nhân NMCT cấp: phải bổ sung Kali.</a:t>
            </a:r>
            <a:endParaRPr/>
          </a:p>
        </p:txBody>
      </p:sp>
      <p:sp>
        <p:nvSpPr>
          <p:cNvPr id="559" name="Google Shape;559;p4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p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6" name="Google Shape;566;p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2" name="Google Shape;222;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28"/>
        <p:cNvGrpSpPr/>
        <p:nvPr/>
      </p:nvGrpSpPr>
      <p:grpSpPr>
        <a:xfrm>
          <a:off x="0" y="0"/>
          <a:ext cx="0" cy="0"/>
          <a:chOff x="0" y="0"/>
          <a:chExt cx="0" cy="0"/>
        </a:xfrm>
      </p:grpSpPr>
      <p:sp>
        <p:nvSpPr>
          <p:cNvPr id="29" name="Google Shape;29;p52"/>
          <p:cNvSpPr txBox="1">
            <a:spLocks noGrp="1"/>
          </p:cNvSpPr>
          <p:nvPr>
            <p:ph type="ctrTitle"/>
          </p:nvPr>
        </p:nvSpPr>
        <p:spPr>
          <a:xfrm>
            <a:off x="652769" y="1539874"/>
            <a:ext cx="7772400" cy="14700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rgbClr val="C00000"/>
              </a:buClr>
              <a:buSzPts val="4500"/>
              <a:buFont typeface="Arial"/>
              <a:buNone/>
              <a:defRPr sz="4500">
                <a:solidFill>
                  <a:srgbClr val="C000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52"/>
          <p:cNvSpPr txBox="1">
            <a:spLocks noGrp="1"/>
          </p:cNvSpPr>
          <p:nvPr>
            <p:ph type="dt" idx="10"/>
          </p:nvPr>
        </p:nvSpPr>
        <p:spPr>
          <a:xfrm>
            <a:off x="3429000" y="6324600"/>
            <a:ext cx="2133600" cy="365125"/>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sz="1500">
                <a:solidFill>
                  <a:schemeClr val="dk1"/>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2"/>
          <p:cNvSpPr txBox="1">
            <a:spLocks noGrp="1"/>
          </p:cNvSpPr>
          <p:nvPr>
            <p:ph type="ftr" idx="11"/>
          </p:nvPr>
        </p:nvSpPr>
        <p:spPr>
          <a:xfrm>
            <a:off x="34619" y="6324600"/>
            <a:ext cx="2895600" cy="365125"/>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sz="1000">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2"/>
          <p:cNvSpPr txBox="1">
            <a:spLocks noGrp="1"/>
          </p:cNvSpPr>
          <p:nvPr>
            <p:ph type="sldNum" idx="12"/>
          </p:nvPr>
        </p:nvSpPr>
        <p:spPr>
          <a:xfrm>
            <a:off x="6934200" y="6324600"/>
            <a:ext cx="2133600" cy="365125"/>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sz="1500" b="0" i="0" u="none" strike="noStrike" cap="none">
                <a:solidFill>
                  <a:schemeClr val="dk1"/>
                </a:solidFill>
                <a:latin typeface="Arial"/>
                <a:ea typeface="Arial"/>
                <a:cs typeface="Arial"/>
                <a:sym typeface="Arial"/>
              </a:defRPr>
            </a:lvl1pPr>
            <a:lvl2pPr marL="0" lvl="1" indent="0" algn="r">
              <a:spcBef>
                <a:spcPts val="0"/>
              </a:spcBef>
              <a:buNone/>
              <a:defRPr sz="1500" b="0" i="0" u="none" strike="noStrike" cap="none">
                <a:solidFill>
                  <a:schemeClr val="dk1"/>
                </a:solidFill>
                <a:latin typeface="Arial"/>
                <a:ea typeface="Arial"/>
                <a:cs typeface="Arial"/>
                <a:sym typeface="Arial"/>
              </a:defRPr>
            </a:lvl2pPr>
            <a:lvl3pPr marL="0" lvl="2" indent="0" algn="r">
              <a:spcBef>
                <a:spcPts val="0"/>
              </a:spcBef>
              <a:buNone/>
              <a:defRPr sz="1500" b="0" i="0" u="none" strike="noStrike" cap="none">
                <a:solidFill>
                  <a:schemeClr val="dk1"/>
                </a:solidFill>
                <a:latin typeface="Arial"/>
                <a:ea typeface="Arial"/>
                <a:cs typeface="Arial"/>
                <a:sym typeface="Arial"/>
              </a:defRPr>
            </a:lvl3pPr>
            <a:lvl4pPr marL="0" lvl="3" indent="0" algn="r">
              <a:spcBef>
                <a:spcPts val="0"/>
              </a:spcBef>
              <a:buNone/>
              <a:defRPr sz="1500" b="0" i="0" u="none" strike="noStrike" cap="none">
                <a:solidFill>
                  <a:schemeClr val="dk1"/>
                </a:solidFill>
                <a:latin typeface="Arial"/>
                <a:ea typeface="Arial"/>
                <a:cs typeface="Arial"/>
                <a:sym typeface="Arial"/>
              </a:defRPr>
            </a:lvl4pPr>
            <a:lvl5pPr marL="0" lvl="4" indent="0" algn="r">
              <a:spcBef>
                <a:spcPts val="0"/>
              </a:spcBef>
              <a:buNone/>
              <a:defRPr sz="1500" b="0" i="0" u="none" strike="noStrike" cap="none">
                <a:solidFill>
                  <a:schemeClr val="dk1"/>
                </a:solidFill>
                <a:latin typeface="Arial"/>
                <a:ea typeface="Arial"/>
                <a:cs typeface="Arial"/>
                <a:sym typeface="Arial"/>
              </a:defRPr>
            </a:lvl5pPr>
            <a:lvl6pPr marL="0" lvl="5" indent="0" algn="r">
              <a:spcBef>
                <a:spcPts val="0"/>
              </a:spcBef>
              <a:buNone/>
              <a:defRPr sz="1500" b="0" i="0" u="none" strike="noStrike" cap="none">
                <a:solidFill>
                  <a:schemeClr val="dk1"/>
                </a:solidFill>
                <a:latin typeface="Arial"/>
                <a:ea typeface="Arial"/>
                <a:cs typeface="Arial"/>
                <a:sym typeface="Arial"/>
              </a:defRPr>
            </a:lvl6pPr>
            <a:lvl7pPr marL="0" lvl="6" indent="0" algn="r">
              <a:spcBef>
                <a:spcPts val="0"/>
              </a:spcBef>
              <a:buNone/>
              <a:defRPr sz="1500" b="0" i="0" u="none" strike="noStrike" cap="none">
                <a:solidFill>
                  <a:schemeClr val="dk1"/>
                </a:solidFill>
                <a:latin typeface="Arial"/>
                <a:ea typeface="Arial"/>
                <a:cs typeface="Arial"/>
                <a:sym typeface="Arial"/>
              </a:defRPr>
            </a:lvl7pPr>
            <a:lvl8pPr marL="0" lvl="7" indent="0" algn="r">
              <a:spcBef>
                <a:spcPts val="0"/>
              </a:spcBef>
              <a:buNone/>
              <a:defRPr sz="1500" b="0" i="0" u="none" strike="noStrike" cap="none">
                <a:solidFill>
                  <a:schemeClr val="dk1"/>
                </a:solidFill>
                <a:latin typeface="Arial"/>
                <a:ea typeface="Arial"/>
                <a:cs typeface="Arial"/>
                <a:sym typeface="Arial"/>
              </a:defRPr>
            </a:lvl8pPr>
            <a:lvl9pPr marL="0" lvl="8" indent="0" algn="r">
              <a:spcBef>
                <a:spcPts val="0"/>
              </a:spcBef>
              <a:buNone/>
              <a:defRPr sz="15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3" name="Google Shape;33;p52"/>
          <p:cNvSpPr txBox="1"/>
          <p:nvPr/>
        </p:nvSpPr>
        <p:spPr>
          <a:xfrm>
            <a:off x="3962400" y="4343400"/>
            <a:ext cx="5181599" cy="1879715"/>
          </a:xfrm>
          <a:prstGeom prst="rect">
            <a:avLst/>
          </a:prstGeom>
          <a:noFill/>
          <a:ln>
            <a:noFill/>
          </a:ln>
        </p:spPr>
        <p:txBody>
          <a:bodyPr spcFirstLastPara="1" wrap="square" lIns="91425" tIns="45700" rIns="91425" bIns="45700" anchor="t" anchorCtr="0">
            <a:normAutofit fontScale="92500" lnSpcReduction="10000"/>
          </a:bodyPr>
          <a:lstStyle/>
          <a:p>
            <a:pPr marL="0" marR="0" lvl="0" indent="0" algn="ctr" rtl="0">
              <a:spcBef>
                <a:spcPts val="0"/>
              </a:spcBef>
              <a:spcAft>
                <a:spcPts val="0"/>
              </a:spcAft>
              <a:buClr>
                <a:schemeClr val="dk1"/>
              </a:buClr>
              <a:buSzPct val="100000"/>
              <a:buFont typeface="Arial"/>
              <a:buNone/>
            </a:pPr>
            <a:r>
              <a:rPr lang="en-US" sz="2800" b="0" i="0" u="none" strike="noStrike" cap="none">
                <a:solidFill>
                  <a:schemeClr val="dk1"/>
                </a:solidFill>
                <a:latin typeface="Arial"/>
                <a:ea typeface="Arial"/>
                <a:cs typeface="Arial"/>
                <a:sym typeface="Arial"/>
              </a:rPr>
              <a:t>TS.BS. Hoàng Văn Sỹ</a:t>
            </a:r>
            <a:endParaRPr/>
          </a:p>
          <a:p>
            <a:pPr marL="0" marR="0" lvl="0" indent="0" algn="ctr" rtl="0">
              <a:spcBef>
                <a:spcPts val="518"/>
              </a:spcBef>
              <a:spcAft>
                <a:spcPts val="0"/>
              </a:spcAft>
              <a:buClr>
                <a:schemeClr val="dk1"/>
              </a:buClr>
              <a:buSzPct val="100000"/>
              <a:buFont typeface="Arial"/>
              <a:buNone/>
            </a:pPr>
            <a:r>
              <a:rPr lang="en-US" sz="2800" b="0" i="0" u="none" strike="noStrike" cap="none">
                <a:solidFill>
                  <a:schemeClr val="dk1"/>
                </a:solidFill>
                <a:latin typeface="Arial"/>
                <a:ea typeface="Arial"/>
                <a:cs typeface="Arial"/>
                <a:sym typeface="Arial"/>
              </a:rPr>
              <a:t>ThS. BS Nguyễn Minh Kha</a:t>
            </a:r>
            <a:endParaRPr sz="2800" b="0" i="0" u="none" strike="noStrike" cap="none">
              <a:solidFill>
                <a:schemeClr val="dk1"/>
              </a:solidFill>
              <a:latin typeface="Arial"/>
              <a:ea typeface="Arial"/>
              <a:cs typeface="Arial"/>
              <a:sym typeface="Arial"/>
            </a:endParaRPr>
          </a:p>
          <a:p>
            <a:pPr marL="0" marR="0" lvl="0" indent="0" algn="ctr" rtl="0">
              <a:spcBef>
                <a:spcPts val="518"/>
              </a:spcBef>
              <a:spcAft>
                <a:spcPts val="0"/>
              </a:spcAft>
              <a:buClr>
                <a:schemeClr val="dk1"/>
              </a:buClr>
              <a:buSzPct val="100000"/>
              <a:buFont typeface="Arial"/>
              <a:buNone/>
            </a:pPr>
            <a:r>
              <a:rPr lang="en-US" sz="2800" b="0" i="0" u="none" strike="noStrike" cap="none">
                <a:solidFill>
                  <a:schemeClr val="dk1"/>
                </a:solidFill>
                <a:latin typeface="Arial"/>
                <a:ea typeface="Arial"/>
                <a:cs typeface="Arial"/>
                <a:sym typeface="Arial"/>
              </a:rPr>
              <a:t>Bộ môn Nội Tổng Quát</a:t>
            </a:r>
            <a:endParaRPr/>
          </a:p>
          <a:p>
            <a:pPr marL="0" marR="0" lvl="0" indent="0" algn="ctr" rtl="0">
              <a:spcBef>
                <a:spcPts val="518"/>
              </a:spcBef>
              <a:spcAft>
                <a:spcPts val="0"/>
              </a:spcAft>
              <a:buClr>
                <a:schemeClr val="dk1"/>
              </a:buClr>
              <a:buSzPct val="100000"/>
              <a:buFont typeface="Arial"/>
              <a:buNone/>
            </a:pPr>
            <a:r>
              <a:rPr lang="en-US" sz="2800" b="0" i="0" u="none" strike="noStrike" cap="none">
                <a:solidFill>
                  <a:schemeClr val="dk1"/>
                </a:solidFill>
                <a:latin typeface="Arial"/>
                <a:ea typeface="Arial"/>
                <a:cs typeface="Arial"/>
                <a:sym typeface="Arial"/>
              </a:rPr>
              <a:t>Đại học Y Dược TP HCM</a:t>
            </a:r>
            <a:endParaRPr/>
          </a:p>
        </p:txBody>
      </p:sp>
      <p:sp>
        <p:nvSpPr>
          <p:cNvPr id="34" name="Google Shape;34;p52" descr="Quality Improvement for Cardiovascular Disease Care in Low- and  Middle-Income Countries: A Systematic Review | mdCurrent India"/>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grpSp>
        <p:nvGrpSpPr>
          <p:cNvPr id="35" name="Google Shape;35;p52"/>
          <p:cNvGrpSpPr/>
          <p:nvPr/>
        </p:nvGrpSpPr>
        <p:grpSpPr>
          <a:xfrm>
            <a:off x="-80939" y="3518275"/>
            <a:ext cx="3575451" cy="2651331"/>
            <a:chOff x="-437377" y="1111770"/>
            <a:chExt cx="7660729" cy="6336358"/>
          </a:xfrm>
        </p:grpSpPr>
        <p:grpSp>
          <p:nvGrpSpPr>
            <p:cNvPr id="36" name="Google Shape;36;p52"/>
            <p:cNvGrpSpPr/>
            <p:nvPr/>
          </p:nvGrpSpPr>
          <p:grpSpPr>
            <a:xfrm rot="2314315">
              <a:off x="3981458" y="1444740"/>
              <a:ext cx="2285201" cy="3868437"/>
              <a:chOff x="947897" y="1831704"/>
              <a:chExt cx="2670285" cy="4520317"/>
            </a:xfrm>
          </p:grpSpPr>
          <p:sp>
            <p:nvSpPr>
              <p:cNvPr id="37" name="Google Shape;37;p52"/>
              <p:cNvSpPr/>
              <p:nvPr/>
            </p:nvSpPr>
            <p:spPr>
              <a:xfrm>
                <a:off x="3129268" y="5540427"/>
                <a:ext cx="488914" cy="502556"/>
              </a:xfrm>
              <a:custGeom>
                <a:avLst/>
                <a:gdLst/>
                <a:ahLst/>
                <a:cxnLst/>
                <a:rect l="l" t="t" r="r" b="b"/>
                <a:pathLst>
                  <a:path w="488913" h="502555" extrusionOk="0">
                    <a:moveTo>
                      <a:pt x="487108" y="192437"/>
                    </a:moveTo>
                    <a:cubicBezTo>
                      <a:pt x="492332" y="226652"/>
                      <a:pt x="482083" y="229460"/>
                      <a:pt x="488546" y="246600"/>
                    </a:cubicBezTo>
                    <a:cubicBezTo>
                      <a:pt x="495256" y="362115"/>
                      <a:pt x="408979" y="457499"/>
                      <a:pt x="312157" y="483862"/>
                    </a:cubicBezTo>
                    <a:lnTo>
                      <a:pt x="184180" y="502555"/>
                    </a:lnTo>
                    <a:cubicBezTo>
                      <a:pt x="185138" y="490572"/>
                      <a:pt x="180345" y="484820"/>
                      <a:pt x="167883" y="480506"/>
                    </a:cubicBezTo>
                    <a:cubicBezTo>
                      <a:pt x="62912" y="444078"/>
                      <a:pt x="-3233" y="350612"/>
                      <a:pt x="122" y="239410"/>
                    </a:cubicBezTo>
                    <a:cubicBezTo>
                      <a:pt x="3956" y="116705"/>
                      <a:pt x="95985" y="22759"/>
                      <a:pt x="205749" y="3586"/>
                    </a:cubicBezTo>
                    <a:cubicBezTo>
                      <a:pt x="338040" y="-19421"/>
                      <a:pt x="460266" y="71170"/>
                      <a:pt x="487108" y="19243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38" name="Google Shape;38;p52"/>
              <p:cNvSpPr/>
              <p:nvPr/>
            </p:nvSpPr>
            <p:spPr>
              <a:xfrm>
                <a:off x="1674333" y="1831704"/>
                <a:ext cx="273211" cy="158175"/>
              </a:xfrm>
              <a:custGeom>
                <a:avLst/>
                <a:gdLst/>
                <a:ahLst/>
                <a:cxnLst/>
                <a:rect l="l" t="t" r="r" b="b"/>
                <a:pathLst>
                  <a:path w="273210" h="158174" extrusionOk="0">
                    <a:moveTo>
                      <a:pt x="2247" y="48890"/>
                    </a:moveTo>
                    <a:cubicBezTo>
                      <a:pt x="330" y="15338"/>
                      <a:pt x="2726" y="12942"/>
                      <a:pt x="36278" y="11504"/>
                    </a:cubicBezTo>
                    <a:cubicBezTo>
                      <a:pt x="88524" y="8628"/>
                      <a:pt x="140290" y="5752"/>
                      <a:pt x="192536" y="2876"/>
                    </a:cubicBezTo>
                    <a:cubicBezTo>
                      <a:pt x="204039" y="-959"/>
                      <a:pt x="216501" y="4314"/>
                      <a:pt x="228005" y="0"/>
                    </a:cubicBezTo>
                    <a:cubicBezTo>
                      <a:pt x="239988" y="0"/>
                      <a:pt x="251492" y="0"/>
                      <a:pt x="263475" y="0"/>
                    </a:cubicBezTo>
                    <a:cubicBezTo>
                      <a:pt x="268747" y="7190"/>
                      <a:pt x="271623" y="14859"/>
                      <a:pt x="272102" y="23966"/>
                    </a:cubicBezTo>
                    <a:cubicBezTo>
                      <a:pt x="273540" y="56080"/>
                      <a:pt x="275457" y="88194"/>
                      <a:pt x="277854" y="120309"/>
                    </a:cubicBezTo>
                    <a:cubicBezTo>
                      <a:pt x="278813" y="135167"/>
                      <a:pt x="272102" y="141878"/>
                      <a:pt x="257723" y="142836"/>
                    </a:cubicBezTo>
                    <a:cubicBezTo>
                      <a:pt x="225609" y="144754"/>
                      <a:pt x="193494" y="147150"/>
                      <a:pt x="161380" y="149068"/>
                    </a:cubicBezTo>
                    <a:cubicBezTo>
                      <a:pt x="149876" y="156737"/>
                      <a:pt x="136456" y="155299"/>
                      <a:pt x="123514" y="156257"/>
                    </a:cubicBezTo>
                    <a:cubicBezTo>
                      <a:pt x="94755" y="158175"/>
                      <a:pt x="65996" y="160092"/>
                      <a:pt x="37237" y="160571"/>
                    </a:cubicBezTo>
                    <a:cubicBezTo>
                      <a:pt x="8957" y="161530"/>
                      <a:pt x="809" y="151943"/>
                      <a:pt x="809" y="123184"/>
                    </a:cubicBezTo>
                    <a:cubicBezTo>
                      <a:pt x="809" y="113119"/>
                      <a:pt x="809" y="103053"/>
                      <a:pt x="809" y="92987"/>
                    </a:cubicBezTo>
                    <a:cubicBezTo>
                      <a:pt x="-629" y="78608"/>
                      <a:pt x="-150" y="63749"/>
                      <a:pt x="2247" y="488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39" name="Google Shape;39;p52"/>
              <p:cNvSpPr/>
              <p:nvPr/>
            </p:nvSpPr>
            <p:spPr>
              <a:xfrm>
                <a:off x="1866868" y="1831704"/>
                <a:ext cx="33552" cy="4793"/>
              </a:xfrm>
              <a:custGeom>
                <a:avLst/>
                <a:gdLst/>
                <a:ahLst/>
                <a:cxnLst/>
                <a:rect l="l" t="t" r="r" b="b"/>
                <a:pathLst>
                  <a:path w="33552" h="120000" extrusionOk="0">
                    <a:moveTo>
                      <a:pt x="35469" y="0"/>
                    </a:moveTo>
                    <a:cubicBezTo>
                      <a:pt x="23966" y="144010"/>
                      <a:pt x="11983" y="96015"/>
                      <a:pt x="0" y="72005"/>
                    </a:cubicBezTo>
                    <a:cubicBezTo>
                      <a:pt x="479" y="47995"/>
                      <a:pt x="479" y="24010"/>
                      <a:pt x="479" y="0"/>
                    </a:cubicBezTo>
                    <a:cubicBezTo>
                      <a:pt x="11983" y="0"/>
                      <a:pt x="23966" y="0"/>
                      <a:pt x="35469" y="0"/>
                    </a:cubicBezTo>
                    <a:close/>
                  </a:path>
                </a:pathLst>
              </a:custGeom>
              <a:solidFill>
                <a:srgbClr val="88888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40" name="Google Shape;40;p52"/>
              <p:cNvSpPr/>
              <p:nvPr/>
            </p:nvSpPr>
            <p:spPr>
              <a:xfrm>
                <a:off x="947897" y="2809870"/>
                <a:ext cx="2478068" cy="3542151"/>
              </a:xfrm>
              <a:custGeom>
                <a:avLst/>
                <a:gdLst/>
                <a:ahLst/>
                <a:cxnLst/>
                <a:rect l="l" t="t" r="r" b="b"/>
                <a:pathLst>
                  <a:path w="2478068" h="3542151" extrusionOk="0">
                    <a:moveTo>
                      <a:pt x="2365550" y="3232633"/>
                    </a:moveTo>
                    <a:cubicBezTo>
                      <a:pt x="2368905" y="3220650"/>
                      <a:pt x="2375136" y="3217774"/>
                      <a:pt x="2388078" y="3219691"/>
                    </a:cubicBezTo>
                    <a:cubicBezTo>
                      <a:pt x="2418275" y="3224484"/>
                      <a:pt x="2448472" y="3223046"/>
                      <a:pt x="2478189" y="3217774"/>
                    </a:cubicBezTo>
                    <a:cubicBezTo>
                      <a:pt x="2470520" y="3319868"/>
                      <a:pt x="2436489" y="3410939"/>
                      <a:pt x="2355005" y="3476126"/>
                    </a:cubicBezTo>
                    <a:cubicBezTo>
                      <a:pt x="2269687" y="3544189"/>
                      <a:pt x="2172385" y="3548982"/>
                      <a:pt x="2072687" y="3510157"/>
                    </a:cubicBezTo>
                    <a:cubicBezTo>
                      <a:pt x="1988327" y="3477084"/>
                      <a:pt x="1922661" y="3418128"/>
                      <a:pt x="1861308" y="3353900"/>
                    </a:cubicBezTo>
                    <a:cubicBezTo>
                      <a:pt x="1794683" y="3283920"/>
                      <a:pt x="1738124" y="3205312"/>
                      <a:pt x="1673416" y="3133414"/>
                    </a:cubicBezTo>
                    <a:cubicBezTo>
                      <a:pt x="1630278" y="3085482"/>
                      <a:pt x="1585701" y="3039468"/>
                      <a:pt x="1531539" y="3003999"/>
                    </a:cubicBezTo>
                    <a:cubicBezTo>
                      <a:pt x="1417940" y="2930184"/>
                      <a:pt x="1299070" y="2935456"/>
                      <a:pt x="1192182" y="3018858"/>
                    </a:cubicBezTo>
                    <a:cubicBezTo>
                      <a:pt x="1123640" y="3072062"/>
                      <a:pt x="1069477" y="3138687"/>
                      <a:pt x="1014356" y="3204832"/>
                    </a:cubicBezTo>
                    <a:cubicBezTo>
                      <a:pt x="958755" y="3271937"/>
                      <a:pt x="905551" y="3340958"/>
                      <a:pt x="841322" y="3400873"/>
                    </a:cubicBezTo>
                    <a:cubicBezTo>
                      <a:pt x="758880" y="3478043"/>
                      <a:pt x="663975" y="3531247"/>
                      <a:pt x="549898" y="3543230"/>
                    </a:cubicBezTo>
                    <a:cubicBezTo>
                      <a:pt x="394120" y="3559047"/>
                      <a:pt x="270935" y="3499133"/>
                      <a:pt x="180824" y="3373552"/>
                    </a:cubicBezTo>
                    <a:cubicBezTo>
                      <a:pt x="113240" y="3278647"/>
                      <a:pt x="78729" y="3169842"/>
                      <a:pt x="63870" y="3055286"/>
                    </a:cubicBezTo>
                    <a:cubicBezTo>
                      <a:pt x="42301" y="2892318"/>
                      <a:pt x="75853" y="2736540"/>
                      <a:pt x="132413" y="2584596"/>
                    </a:cubicBezTo>
                    <a:cubicBezTo>
                      <a:pt x="198079" y="2409646"/>
                      <a:pt x="286753" y="2246678"/>
                      <a:pt x="387888" y="2089941"/>
                    </a:cubicBezTo>
                    <a:cubicBezTo>
                      <a:pt x="469852" y="1962922"/>
                      <a:pt x="555170" y="1837821"/>
                      <a:pt x="630902" y="1706488"/>
                    </a:cubicBezTo>
                    <a:cubicBezTo>
                      <a:pt x="706634" y="1574676"/>
                      <a:pt x="770383" y="1438070"/>
                      <a:pt x="804415" y="1289003"/>
                    </a:cubicBezTo>
                    <a:cubicBezTo>
                      <a:pt x="823108" y="1207040"/>
                      <a:pt x="817356" y="1024899"/>
                      <a:pt x="804894" y="1027296"/>
                    </a:cubicBezTo>
                    <a:cubicBezTo>
                      <a:pt x="456910" y="1092004"/>
                      <a:pt x="87357" y="886377"/>
                      <a:pt x="13542" y="491899"/>
                    </a:cubicBezTo>
                    <a:cubicBezTo>
                      <a:pt x="-8027" y="377342"/>
                      <a:pt x="-5151" y="264703"/>
                      <a:pt x="31756" y="153501"/>
                    </a:cubicBezTo>
                    <a:cubicBezTo>
                      <a:pt x="39425" y="130015"/>
                      <a:pt x="47573" y="106049"/>
                      <a:pt x="73936" y="95983"/>
                    </a:cubicBezTo>
                    <a:cubicBezTo>
                      <a:pt x="110843" y="81124"/>
                      <a:pt x="131454" y="89273"/>
                      <a:pt x="151585" y="127139"/>
                    </a:cubicBezTo>
                    <a:cubicBezTo>
                      <a:pt x="158775" y="142477"/>
                      <a:pt x="157337" y="157815"/>
                      <a:pt x="151585" y="173633"/>
                    </a:cubicBezTo>
                    <a:cubicBezTo>
                      <a:pt x="139123" y="208623"/>
                      <a:pt x="128578" y="244092"/>
                      <a:pt x="124264" y="281479"/>
                    </a:cubicBezTo>
                    <a:cubicBezTo>
                      <a:pt x="103654" y="441091"/>
                      <a:pt x="139123" y="586324"/>
                      <a:pt x="238342" y="713343"/>
                    </a:cubicBezTo>
                    <a:cubicBezTo>
                      <a:pt x="332767" y="834611"/>
                      <a:pt x="460745" y="899318"/>
                      <a:pt x="612209" y="918970"/>
                    </a:cubicBezTo>
                    <a:cubicBezTo>
                      <a:pt x="687941" y="928557"/>
                      <a:pt x="1002373" y="925681"/>
                      <a:pt x="1174927" y="839404"/>
                    </a:cubicBezTo>
                    <a:cubicBezTo>
                      <a:pt x="1303863" y="754085"/>
                      <a:pt x="1405478" y="630422"/>
                      <a:pt x="1440468" y="476561"/>
                    </a:cubicBezTo>
                    <a:cubicBezTo>
                      <a:pt x="1469707" y="349062"/>
                      <a:pt x="1451013" y="227316"/>
                      <a:pt x="1385826" y="113718"/>
                    </a:cubicBezTo>
                    <a:cubicBezTo>
                      <a:pt x="1381033" y="105570"/>
                      <a:pt x="1376240" y="97421"/>
                      <a:pt x="1371926" y="89273"/>
                    </a:cubicBezTo>
                    <a:cubicBezTo>
                      <a:pt x="1362819" y="71059"/>
                      <a:pt x="1361860" y="53324"/>
                      <a:pt x="1372405" y="35589"/>
                    </a:cubicBezTo>
                    <a:cubicBezTo>
                      <a:pt x="1381033" y="23606"/>
                      <a:pt x="1389661" y="11623"/>
                      <a:pt x="1403561" y="5392"/>
                    </a:cubicBezTo>
                    <a:cubicBezTo>
                      <a:pt x="1417940" y="-839"/>
                      <a:pt x="1432799" y="-3715"/>
                      <a:pt x="1446220" y="8268"/>
                    </a:cubicBezTo>
                    <a:cubicBezTo>
                      <a:pt x="1476417" y="21689"/>
                      <a:pt x="1487441" y="50927"/>
                      <a:pt x="1500862" y="77290"/>
                    </a:cubicBezTo>
                    <a:cubicBezTo>
                      <a:pt x="1597205" y="266141"/>
                      <a:pt x="1598643" y="456909"/>
                      <a:pt x="1505655" y="647198"/>
                    </a:cubicBezTo>
                    <a:cubicBezTo>
                      <a:pt x="1433279" y="795786"/>
                      <a:pt x="1317284" y="900277"/>
                      <a:pt x="1166299" y="969778"/>
                    </a:cubicBezTo>
                    <a:cubicBezTo>
                      <a:pt x="1080981" y="1003330"/>
                      <a:pt x="929037" y="1021544"/>
                      <a:pt x="929037" y="1021544"/>
                    </a:cubicBezTo>
                    <a:cubicBezTo>
                      <a:pt x="929037" y="1021544"/>
                      <a:pt x="941020" y="1268392"/>
                      <a:pt x="875354" y="1439508"/>
                    </a:cubicBezTo>
                    <a:cubicBezTo>
                      <a:pt x="824546" y="1592890"/>
                      <a:pt x="750731" y="1735247"/>
                      <a:pt x="663975" y="1870894"/>
                    </a:cubicBezTo>
                    <a:cubicBezTo>
                      <a:pt x="586805" y="1991202"/>
                      <a:pt x="504842" y="2108635"/>
                      <a:pt x="427672" y="2228943"/>
                    </a:cubicBezTo>
                    <a:cubicBezTo>
                      <a:pt x="321743" y="2393828"/>
                      <a:pt x="230673" y="2566382"/>
                      <a:pt x="186575" y="2759547"/>
                    </a:cubicBezTo>
                    <a:cubicBezTo>
                      <a:pt x="155420" y="2896152"/>
                      <a:pt x="154940" y="3032758"/>
                      <a:pt x="205269" y="3166008"/>
                    </a:cubicBezTo>
                    <a:cubicBezTo>
                      <a:pt x="239780" y="3256599"/>
                      <a:pt x="292984" y="3333768"/>
                      <a:pt x="376864" y="3386014"/>
                    </a:cubicBezTo>
                    <a:cubicBezTo>
                      <a:pt x="466017" y="3441615"/>
                      <a:pt x="556129" y="3441615"/>
                      <a:pt x="648158" y="3392725"/>
                    </a:cubicBezTo>
                    <a:cubicBezTo>
                      <a:pt x="719576" y="3354859"/>
                      <a:pt x="772780" y="3296861"/>
                      <a:pt x="824546" y="3237426"/>
                    </a:cubicBezTo>
                    <a:cubicBezTo>
                      <a:pt x="886378" y="3166487"/>
                      <a:pt x="944855" y="3092672"/>
                      <a:pt x="1007166" y="3022213"/>
                    </a:cubicBezTo>
                    <a:cubicBezTo>
                      <a:pt x="1064684" y="2956546"/>
                      <a:pt x="1130830" y="2901425"/>
                      <a:pt x="1211355" y="2864997"/>
                    </a:cubicBezTo>
                    <a:cubicBezTo>
                      <a:pt x="1332622" y="2809875"/>
                      <a:pt x="1450055" y="2825693"/>
                      <a:pt x="1563653" y="2888004"/>
                    </a:cubicBezTo>
                    <a:cubicBezTo>
                      <a:pt x="1629319" y="2923953"/>
                      <a:pt x="1682523" y="2976198"/>
                      <a:pt x="1733810" y="3029882"/>
                    </a:cubicBezTo>
                    <a:cubicBezTo>
                      <a:pt x="1793246" y="3091713"/>
                      <a:pt x="1839260" y="3164091"/>
                      <a:pt x="1896299" y="3227360"/>
                    </a:cubicBezTo>
                    <a:cubicBezTo>
                      <a:pt x="1953817" y="3291109"/>
                      <a:pt x="2011335" y="3355338"/>
                      <a:pt x="2089943" y="3395600"/>
                    </a:cubicBezTo>
                    <a:cubicBezTo>
                      <a:pt x="2114867" y="3408542"/>
                      <a:pt x="2140750" y="3417649"/>
                      <a:pt x="2168071" y="3421484"/>
                    </a:cubicBezTo>
                    <a:cubicBezTo>
                      <a:pt x="2229424" y="3430111"/>
                      <a:pt x="2277835" y="3406146"/>
                      <a:pt x="2314742" y="3358693"/>
                    </a:cubicBezTo>
                    <a:cubicBezTo>
                      <a:pt x="2343501" y="3321786"/>
                      <a:pt x="2358360" y="3278647"/>
                      <a:pt x="2365550" y="3232633"/>
                    </a:cubicBezTo>
                    <a:close/>
                  </a:path>
                </a:pathLst>
              </a:custGeom>
              <a:solidFill>
                <a:srgbClr val="3F3F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41" name="Google Shape;41;p52"/>
              <p:cNvSpPr/>
              <p:nvPr/>
            </p:nvSpPr>
            <p:spPr>
              <a:xfrm>
                <a:off x="1601327" y="1922774"/>
                <a:ext cx="790873" cy="920288"/>
              </a:xfrm>
              <a:custGeom>
                <a:avLst/>
                <a:gdLst/>
                <a:ahLst/>
                <a:cxnLst/>
                <a:rect l="l" t="t" r="r" b="b"/>
                <a:pathLst>
                  <a:path w="790872" h="920288" extrusionOk="0">
                    <a:moveTo>
                      <a:pt x="792790" y="894885"/>
                    </a:moveTo>
                    <a:cubicBezTo>
                      <a:pt x="760676" y="883860"/>
                      <a:pt x="739586" y="898240"/>
                      <a:pt x="722331" y="923644"/>
                    </a:cubicBezTo>
                    <a:cubicBezTo>
                      <a:pt x="713224" y="920768"/>
                      <a:pt x="711306" y="911661"/>
                      <a:pt x="707951" y="904471"/>
                    </a:cubicBezTo>
                    <a:cubicBezTo>
                      <a:pt x="668647" y="816756"/>
                      <a:pt x="626946" y="730479"/>
                      <a:pt x="583329" y="645161"/>
                    </a:cubicBezTo>
                    <a:cubicBezTo>
                      <a:pt x="533959" y="549297"/>
                      <a:pt x="485548" y="452954"/>
                      <a:pt x="425154" y="363322"/>
                    </a:cubicBezTo>
                    <a:cubicBezTo>
                      <a:pt x="390164" y="312035"/>
                      <a:pt x="352777" y="262666"/>
                      <a:pt x="307721" y="220006"/>
                    </a:cubicBezTo>
                    <a:cubicBezTo>
                      <a:pt x="224800" y="141398"/>
                      <a:pt x="130374" y="84360"/>
                      <a:pt x="15817" y="65187"/>
                    </a:cubicBezTo>
                    <a:cubicBezTo>
                      <a:pt x="10066" y="64228"/>
                      <a:pt x="3835" y="65187"/>
                      <a:pt x="0" y="58956"/>
                    </a:cubicBezTo>
                    <a:cubicBezTo>
                      <a:pt x="12942" y="45535"/>
                      <a:pt x="30676" y="43139"/>
                      <a:pt x="46973" y="38345"/>
                    </a:cubicBezTo>
                    <a:cubicBezTo>
                      <a:pt x="61832" y="33552"/>
                      <a:pt x="72856" y="28280"/>
                      <a:pt x="70939" y="10066"/>
                    </a:cubicBezTo>
                    <a:cubicBezTo>
                      <a:pt x="70460" y="6231"/>
                      <a:pt x="71418" y="479"/>
                      <a:pt x="78129" y="0"/>
                    </a:cubicBezTo>
                    <a:cubicBezTo>
                      <a:pt x="79087" y="11024"/>
                      <a:pt x="80046" y="22049"/>
                      <a:pt x="79087" y="33552"/>
                    </a:cubicBezTo>
                    <a:cubicBezTo>
                      <a:pt x="77170" y="57518"/>
                      <a:pt x="83880" y="64708"/>
                      <a:pt x="107846" y="63749"/>
                    </a:cubicBezTo>
                    <a:cubicBezTo>
                      <a:pt x="150026" y="61832"/>
                      <a:pt x="192206" y="59435"/>
                      <a:pt x="234386" y="57039"/>
                    </a:cubicBezTo>
                    <a:cubicBezTo>
                      <a:pt x="233907" y="67104"/>
                      <a:pt x="243972" y="68542"/>
                      <a:pt x="249724" y="72377"/>
                    </a:cubicBezTo>
                    <a:cubicBezTo>
                      <a:pt x="335042" y="127498"/>
                      <a:pt x="404064" y="198437"/>
                      <a:pt x="464458" y="278962"/>
                    </a:cubicBezTo>
                    <a:cubicBezTo>
                      <a:pt x="526290" y="361884"/>
                      <a:pt x="573742" y="453434"/>
                      <a:pt x="621674" y="544504"/>
                    </a:cubicBezTo>
                    <a:cubicBezTo>
                      <a:pt x="677754" y="651871"/>
                      <a:pt x="731437" y="760676"/>
                      <a:pt x="784162" y="869481"/>
                    </a:cubicBezTo>
                    <a:cubicBezTo>
                      <a:pt x="787518" y="878108"/>
                      <a:pt x="793269" y="885778"/>
                      <a:pt x="792790" y="894885"/>
                    </a:cubicBezTo>
                    <a:close/>
                  </a:path>
                </a:pathLst>
              </a:custGeom>
              <a:solidFill>
                <a:srgbClr val="DBB4D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42" name="Google Shape;42;p52"/>
              <p:cNvSpPr/>
              <p:nvPr/>
            </p:nvSpPr>
            <p:spPr>
              <a:xfrm>
                <a:off x="1021833" y="1881553"/>
                <a:ext cx="656664" cy="1054497"/>
              </a:xfrm>
              <a:custGeom>
                <a:avLst/>
                <a:gdLst/>
                <a:ahLst/>
                <a:cxnLst/>
                <a:rect l="l" t="t" r="r" b="b"/>
                <a:pathLst>
                  <a:path w="656664" h="1054497" extrusionOk="0">
                    <a:moveTo>
                      <a:pt x="657143" y="42180"/>
                    </a:moveTo>
                    <a:cubicBezTo>
                      <a:pt x="656185" y="43618"/>
                      <a:pt x="654267" y="45535"/>
                      <a:pt x="654747" y="46494"/>
                    </a:cubicBezTo>
                    <a:cubicBezTo>
                      <a:pt x="660019" y="72856"/>
                      <a:pt x="645640" y="81963"/>
                      <a:pt x="622633" y="86756"/>
                    </a:cubicBezTo>
                    <a:cubicBezTo>
                      <a:pt x="608253" y="89632"/>
                      <a:pt x="594353" y="96822"/>
                      <a:pt x="579973" y="102094"/>
                    </a:cubicBezTo>
                    <a:cubicBezTo>
                      <a:pt x="569428" y="118391"/>
                      <a:pt x="551214" y="123664"/>
                      <a:pt x="535397" y="132291"/>
                    </a:cubicBezTo>
                    <a:cubicBezTo>
                      <a:pt x="477879" y="163447"/>
                      <a:pt x="431385" y="206106"/>
                      <a:pt x="389685" y="256435"/>
                    </a:cubicBezTo>
                    <a:cubicBezTo>
                      <a:pt x="315870" y="345108"/>
                      <a:pt x="266979" y="447203"/>
                      <a:pt x="228634" y="555049"/>
                    </a:cubicBezTo>
                    <a:cubicBezTo>
                      <a:pt x="176389" y="700282"/>
                      <a:pt x="132291" y="847912"/>
                      <a:pt x="92029" y="996979"/>
                    </a:cubicBezTo>
                    <a:cubicBezTo>
                      <a:pt x="86756" y="1017110"/>
                      <a:pt x="83880" y="1038200"/>
                      <a:pt x="74294" y="1057373"/>
                    </a:cubicBezTo>
                    <a:cubicBezTo>
                      <a:pt x="58477" y="1026217"/>
                      <a:pt x="33552" y="1016152"/>
                      <a:pt x="0" y="1025259"/>
                    </a:cubicBezTo>
                    <a:cubicBezTo>
                      <a:pt x="6231" y="1021904"/>
                      <a:pt x="7190" y="1015672"/>
                      <a:pt x="9107" y="1009441"/>
                    </a:cubicBezTo>
                    <a:cubicBezTo>
                      <a:pt x="46014" y="872357"/>
                      <a:pt x="85318" y="735751"/>
                      <a:pt x="130854" y="601063"/>
                    </a:cubicBezTo>
                    <a:cubicBezTo>
                      <a:pt x="170637" y="484110"/>
                      <a:pt x="215693" y="369074"/>
                      <a:pt x="286152" y="266500"/>
                    </a:cubicBezTo>
                    <a:cubicBezTo>
                      <a:pt x="313953" y="226238"/>
                      <a:pt x="345108" y="189330"/>
                      <a:pt x="382495" y="153381"/>
                    </a:cubicBezTo>
                    <a:cubicBezTo>
                      <a:pt x="374826" y="152423"/>
                      <a:pt x="369074" y="151943"/>
                      <a:pt x="363802" y="151464"/>
                    </a:cubicBezTo>
                    <a:cubicBezTo>
                      <a:pt x="363802" y="149547"/>
                      <a:pt x="364760" y="147150"/>
                      <a:pt x="366198" y="147150"/>
                    </a:cubicBezTo>
                    <a:cubicBezTo>
                      <a:pt x="387767" y="144274"/>
                      <a:pt x="400709" y="128457"/>
                      <a:pt x="416047" y="115995"/>
                    </a:cubicBezTo>
                    <a:cubicBezTo>
                      <a:pt x="455830" y="82443"/>
                      <a:pt x="500886" y="57039"/>
                      <a:pt x="546421" y="32594"/>
                    </a:cubicBezTo>
                    <a:cubicBezTo>
                      <a:pt x="547859" y="31635"/>
                      <a:pt x="549776" y="31635"/>
                      <a:pt x="551694" y="32114"/>
                    </a:cubicBezTo>
                    <a:cubicBezTo>
                      <a:pt x="587163" y="24924"/>
                      <a:pt x="621195" y="12462"/>
                      <a:pt x="654747" y="0"/>
                    </a:cubicBezTo>
                    <a:cubicBezTo>
                      <a:pt x="658102" y="13421"/>
                      <a:pt x="657623" y="27800"/>
                      <a:pt x="657143" y="42180"/>
                    </a:cubicBezTo>
                    <a:close/>
                  </a:path>
                </a:pathLst>
              </a:custGeom>
              <a:solidFill>
                <a:srgbClr val="DBB4D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43" name="Google Shape;43;p52"/>
              <p:cNvSpPr/>
              <p:nvPr/>
            </p:nvSpPr>
            <p:spPr>
              <a:xfrm>
                <a:off x="1299963" y="1870238"/>
                <a:ext cx="273211" cy="167761"/>
              </a:xfrm>
              <a:custGeom>
                <a:avLst/>
                <a:gdLst/>
                <a:ahLst/>
                <a:cxnLst/>
                <a:rect l="l" t="t" r="r" b="b"/>
                <a:pathLst>
                  <a:path w="273210" h="167760" extrusionOk="0">
                    <a:moveTo>
                      <a:pt x="273564" y="42950"/>
                    </a:moveTo>
                    <a:cubicBezTo>
                      <a:pt x="269729" y="48223"/>
                      <a:pt x="264457" y="51578"/>
                      <a:pt x="258226" y="54454"/>
                    </a:cubicBezTo>
                    <a:cubicBezTo>
                      <a:pt x="207897" y="78899"/>
                      <a:pt x="161404" y="110055"/>
                      <a:pt x="120662" y="148400"/>
                    </a:cubicBezTo>
                    <a:cubicBezTo>
                      <a:pt x="110117" y="157986"/>
                      <a:pt x="97655" y="158466"/>
                      <a:pt x="85672" y="162779"/>
                    </a:cubicBezTo>
                    <a:cubicBezTo>
                      <a:pt x="69375" y="164217"/>
                      <a:pt x="52599" y="165655"/>
                      <a:pt x="36302" y="167573"/>
                    </a:cubicBezTo>
                    <a:cubicBezTo>
                      <a:pt x="20964" y="169011"/>
                      <a:pt x="13295" y="163259"/>
                      <a:pt x="11377" y="147441"/>
                    </a:cubicBezTo>
                    <a:cubicBezTo>
                      <a:pt x="8022" y="115327"/>
                      <a:pt x="4667" y="83213"/>
                      <a:pt x="353" y="51099"/>
                    </a:cubicBezTo>
                    <a:cubicBezTo>
                      <a:pt x="-1564" y="34802"/>
                      <a:pt x="4188" y="27133"/>
                      <a:pt x="20964" y="25216"/>
                    </a:cubicBezTo>
                    <a:cubicBezTo>
                      <a:pt x="92861" y="17546"/>
                      <a:pt x="164759" y="8919"/>
                      <a:pt x="236656" y="770"/>
                    </a:cubicBezTo>
                    <a:cubicBezTo>
                      <a:pt x="263019" y="-2106"/>
                      <a:pt x="267812" y="2208"/>
                      <a:pt x="269250" y="28571"/>
                    </a:cubicBezTo>
                    <a:cubicBezTo>
                      <a:pt x="270209" y="32885"/>
                      <a:pt x="269729" y="38157"/>
                      <a:pt x="273564" y="429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44" name="Google Shape;44;p52"/>
              <p:cNvSpPr/>
              <p:nvPr/>
            </p:nvSpPr>
            <p:spPr>
              <a:xfrm>
                <a:off x="3206080" y="5617828"/>
                <a:ext cx="335522" cy="335522"/>
              </a:xfrm>
              <a:custGeom>
                <a:avLst/>
                <a:gdLst/>
                <a:ahLst/>
                <a:cxnLst/>
                <a:rect l="l" t="t" r="r" b="b"/>
                <a:pathLst>
                  <a:path w="335521" h="335521" extrusionOk="0">
                    <a:moveTo>
                      <a:pt x="169678" y="339835"/>
                    </a:moveTo>
                    <a:cubicBezTo>
                      <a:pt x="74773" y="339835"/>
                      <a:pt x="479" y="266021"/>
                      <a:pt x="0" y="171116"/>
                    </a:cubicBezTo>
                    <a:cubicBezTo>
                      <a:pt x="0" y="75732"/>
                      <a:pt x="74294" y="0"/>
                      <a:pt x="169678" y="0"/>
                    </a:cubicBezTo>
                    <a:cubicBezTo>
                      <a:pt x="263624" y="0"/>
                      <a:pt x="339836" y="75732"/>
                      <a:pt x="339836" y="169199"/>
                    </a:cubicBezTo>
                    <a:cubicBezTo>
                      <a:pt x="340315" y="264103"/>
                      <a:pt x="265062" y="339835"/>
                      <a:pt x="169678" y="339835"/>
                    </a:cubicBezTo>
                    <a:close/>
                  </a:path>
                </a:pathLst>
              </a:custGeom>
              <a:solidFill>
                <a:srgbClr val="452E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grpSp>
        <p:grpSp>
          <p:nvGrpSpPr>
            <p:cNvPr id="45" name="Google Shape;45;p52"/>
            <p:cNvGrpSpPr/>
            <p:nvPr/>
          </p:nvGrpSpPr>
          <p:grpSpPr>
            <a:xfrm>
              <a:off x="-437377" y="1111770"/>
              <a:ext cx="5285854" cy="6336358"/>
              <a:chOff x="626918" y="2353021"/>
              <a:chExt cx="3346118" cy="4011121"/>
            </a:xfrm>
          </p:grpSpPr>
          <p:grpSp>
            <p:nvGrpSpPr>
              <p:cNvPr id="46" name="Google Shape;46;p52"/>
              <p:cNvGrpSpPr/>
              <p:nvPr/>
            </p:nvGrpSpPr>
            <p:grpSpPr>
              <a:xfrm rot="5179347">
                <a:off x="1402571" y="2430619"/>
                <a:ext cx="2486631" cy="2485756"/>
                <a:chOff x="9239798" y="3733140"/>
                <a:chExt cx="2486631" cy="2485756"/>
              </a:xfrm>
            </p:grpSpPr>
            <p:sp>
              <p:nvSpPr>
                <p:cNvPr id="47" name="Google Shape;47;p52"/>
                <p:cNvSpPr/>
                <p:nvPr/>
              </p:nvSpPr>
              <p:spPr>
                <a:xfrm rot="-2697059">
                  <a:off x="9423207" y="4277920"/>
                  <a:ext cx="2119814" cy="1396196"/>
                </a:xfrm>
                <a:custGeom>
                  <a:avLst/>
                  <a:gdLst/>
                  <a:ahLst/>
                  <a:cxnLst/>
                  <a:rect l="l" t="t" r="r" b="b"/>
                  <a:pathLst>
                    <a:path w="1314450" h="857250" extrusionOk="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48" name="Google Shape;48;p52"/>
                <p:cNvSpPr/>
                <p:nvPr/>
              </p:nvSpPr>
              <p:spPr>
                <a:xfrm rot="-2697059">
                  <a:off x="9431062" y="4290263"/>
                  <a:ext cx="2101836" cy="1370763"/>
                </a:xfrm>
                <a:custGeom>
                  <a:avLst/>
                  <a:gdLst/>
                  <a:ahLst/>
                  <a:cxnLst/>
                  <a:rect l="l" t="t" r="r" b="b"/>
                  <a:pathLst>
                    <a:path w="1314450" h="857250" extrusionOk="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49" name="Google Shape;49;p52"/>
                <p:cNvSpPr/>
                <p:nvPr/>
              </p:nvSpPr>
              <p:spPr>
                <a:xfrm rot="-2697059">
                  <a:off x="9510609" y="4379560"/>
                  <a:ext cx="1919067" cy="1172764"/>
                </a:xfrm>
                <a:custGeom>
                  <a:avLst/>
                  <a:gdLst/>
                  <a:ahLst/>
                  <a:cxnLst/>
                  <a:rect l="l" t="t" r="r" b="b"/>
                  <a:pathLst>
                    <a:path w="1200150" h="733425" extrusionOk="0">
                      <a:moveTo>
                        <a:pt x="7144" y="7144"/>
                      </a:moveTo>
                      <a:lnTo>
                        <a:pt x="1196816" y="7144"/>
                      </a:lnTo>
                      <a:lnTo>
                        <a:pt x="1196816" y="730091"/>
                      </a:lnTo>
                      <a:lnTo>
                        <a:pt x="7144" y="73009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50" name="Google Shape;50;p52"/>
                <p:cNvSpPr/>
                <p:nvPr/>
              </p:nvSpPr>
              <p:spPr>
                <a:xfrm rot="-2697059">
                  <a:off x="9922753" y="4999678"/>
                  <a:ext cx="239076" cy="879378"/>
                </a:xfrm>
                <a:custGeom>
                  <a:avLst/>
                  <a:gdLst/>
                  <a:ahLst/>
                  <a:cxnLst/>
                  <a:rect l="l" t="t" r="r" b="b"/>
                  <a:pathLst>
                    <a:path w="862" h="2998" extrusionOk="0">
                      <a:moveTo>
                        <a:pt x="439" y="0"/>
                      </a:moveTo>
                      <a:lnTo>
                        <a:pt x="522" y="27"/>
                      </a:lnTo>
                      <a:lnTo>
                        <a:pt x="551" y="73"/>
                      </a:lnTo>
                      <a:lnTo>
                        <a:pt x="555" y="76"/>
                      </a:lnTo>
                      <a:lnTo>
                        <a:pt x="560" y="78"/>
                      </a:lnTo>
                      <a:lnTo>
                        <a:pt x="564" y="78"/>
                      </a:lnTo>
                      <a:lnTo>
                        <a:pt x="568" y="80"/>
                      </a:lnTo>
                      <a:lnTo>
                        <a:pt x="570" y="80"/>
                      </a:lnTo>
                      <a:lnTo>
                        <a:pt x="573" y="84"/>
                      </a:lnTo>
                      <a:lnTo>
                        <a:pt x="575" y="87"/>
                      </a:lnTo>
                      <a:lnTo>
                        <a:pt x="579" y="93"/>
                      </a:lnTo>
                      <a:lnTo>
                        <a:pt x="579" y="156"/>
                      </a:lnTo>
                      <a:lnTo>
                        <a:pt x="580" y="180"/>
                      </a:lnTo>
                      <a:lnTo>
                        <a:pt x="584" y="202"/>
                      </a:lnTo>
                      <a:lnTo>
                        <a:pt x="588" y="222"/>
                      </a:lnTo>
                      <a:lnTo>
                        <a:pt x="588" y="240"/>
                      </a:lnTo>
                      <a:lnTo>
                        <a:pt x="580" y="262"/>
                      </a:lnTo>
                      <a:lnTo>
                        <a:pt x="570" y="282"/>
                      </a:lnTo>
                      <a:lnTo>
                        <a:pt x="557" y="302"/>
                      </a:lnTo>
                      <a:lnTo>
                        <a:pt x="544" y="324"/>
                      </a:lnTo>
                      <a:lnTo>
                        <a:pt x="533" y="344"/>
                      </a:lnTo>
                      <a:lnTo>
                        <a:pt x="526" y="367"/>
                      </a:lnTo>
                      <a:lnTo>
                        <a:pt x="524" y="393"/>
                      </a:lnTo>
                      <a:lnTo>
                        <a:pt x="531" y="420"/>
                      </a:lnTo>
                      <a:lnTo>
                        <a:pt x="544" y="438"/>
                      </a:lnTo>
                      <a:lnTo>
                        <a:pt x="562" y="453"/>
                      </a:lnTo>
                      <a:lnTo>
                        <a:pt x="586" y="464"/>
                      </a:lnTo>
                      <a:lnTo>
                        <a:pt x="613" y="473"/>
                      </a:lnTo>
                      <a:lnTo>
                        <a:pt x="644" y="482"/>
                      </a:lnTo>
                      <a:lnTo>
                        <a:pt x="675" y="489"/>
                      </a:lnTo>
                      <a:lnTo>
                        <a:pt x="706" y="498"/>
                      </a:lnTo>
                      <a:lnTo>
                        <a:pt x="737" y="507"/>
                      </a:lnTo>
                      <a:lnTo>
                        <a:pt x="762" y="520"/>
                      </a:lnTo>
                      <a:lnTo>
                        <a:pt x="786" y="536"/>
                      </a:lnTo>
                      <a:lnTo>
                        <a:pt x="802" y="556"/>
                      </a:lnTo>
                      <a:lnTo>
                        <a:pt x="819" y="589"/>
                      </a:lnTo>
                      <a:lnTo>
                        <a:pt x="831" y="629"/>
                      </a:lnTo>
                      <a:lnTo>
                        <a:pt x="840" y="674"/>
                      </a:lnTo>
                      <a:lnTo>
                        <a:pt x="846" y="722"/>
                      </a:lnTo>
                      <a:lnTo>
                        <a:pt x="850" y="774"/>
                      </a:lnTo>
                      <a:lnTo>
                        <a:pt x="851" y="825"/>
                      </a:lnTo>
                      <a:lnTo>
                        <a:pt x="851" y="876"/>
                      </a:lnTo>
                      <a:lnTo>
                        <a:pt x="851" y="925"/>
                      </a:lnTo>
                      <a:lnTo>
                        <a:pt x="851" y="973"/>
                      </a:lnTo>
                      <a:lnTo>
                        <a:pt x="862" y="1127"/>
                      </a:lnTo>
                      <a:lnTo>
                        <a:pt x="850" y="1227"/>
                      </a:lnTo>
                      <a:lnTo>
                        <a:pt x="844" y="1329"/>
                      </a:lnTo>
                      <a:lnTo>
                        <a:pt x="846" y="1427"/>
                      </a:lnTo>
                      <a:lnTo>
                        <a:pt x="853" y="1524"/>
                      </a:lnTo>
                      <a:lnTo>
                        <a:pt x="862" y="1616"/>
                      </a:lnTo>
                      <a:lnTo>
                        <a:pt x="862" y="1649"/>
                      </a:lnTo>
                      <a:lnTo>
                        <a:pt x="853" y="1676"/>
                      </a:lnTo>
                      <a:lnTo>
                        <a:pt x="839" y="1702"/>
                      </a:lnTo>
                      <a:lnTo>
                        <a:pt x="817" y="1724"/>
                      </a:lnTo>
                      <a:lnTo>
                        <a:pt x="793" y="1742"/>
                      </a:lnTo>
                      <a:lnTo>
                        <a:pt x="768" y="1754"/>
                      </a:lnTo>
                      <a:lnTo>
                        <a:pt x="742" y="1764"/>
                      </a:lnTo>
                      <a:lnTo>
                        <a:pt x="742" y="1756"/>
                      </a:lnTo>
                      <a:lnTo>
                        <a:pt x="740" y="1751"/>
                      </a:lnTo>
                      <a:lnTo>
                        <a:pt x="739" y="1745"/>
                      </a:lnTo>
                      <a:lnTo>
                        <a:pt x="739" y="1742"/>
                      </a:lnTo>
                      <a:lnTo>
                        <a:pt x="739" y="1736"/>
                      </a:lnTo>
                      <a:lnTo>
                        <a:pt x="739" y="1729"/>
                      </a:lnTo>
                      <a:lnTo>
                        <a:pt x="744" y="1724"/>
                      </a:lnTo>
                      <a:lnTo>
                        <a:pt x="750" y="1720"/>
                      </a:lnTo>
                      <a:lnTo>
                        <a:pt x="753" y="1714"/>
                      </a:lnTo>
                      <a:lnTo>
                        <a:pt x="757" y="1707"/>
                      </a:lnTo>
                      <a:lnTo>
                        <a:pt x="759" y="1700"/>
                      </a:lnTo>
                      <a:lnTo>
                        <a:pt x="755" y="1698"/>
                      </a:lnTo>
                      <a:lnTo>
                        <a:pt x="751" y="1698"/>
                      </a:lnTo>
                      <a:lnTo>
                        <a:pt x="750" y="1698"/>
                      </a:lnTo>
                      <a:lnTo>
                        <a:pt x="750" y="1698"/>
                      </a:lnTo>
                      <a:lnTo>
                        <a:pt x="750" y="1696"/>
                      </a:lnTo>
                      <a:lnTo>
                        <a:pt x="750" y="1694"/>
                      </a:lnTo>
                      <a:lnTo>
                        <a:pt x="748" y="1693"/>
                      </a:lnTo>
                      <a:lnTo>
                        <a:pt x="748" y="1687"/>
                      </a:lnTo>
                      <a:lnTo>
                        <a:pt x="770" y="1674"/>
                      </a:lnTo>
                      <a:lnTo>
                        <a:pt x="790" y="1658"/>
                      </a:lnTo>
                      <a:lnTo>
                        <a:pt x="808" y="1640"/>
                      </a:lnTo>
                      <a:lnTo>
                        <a:pt x="806" y="1631"/>
                      </a:lnTo>
                      <a:lnTo>
                        <a:pt x="804" y="1624"/>
                      </a:lnTo>
                      <a:lnTo>
                        <a:pt x="802" y="1618"/>
                      </a:lnTo>
                      <a:lnTo>
                        <a:pt x="799" y="1613"/>
                      </a:lnTo>
                      <a:lnTo>
                        <a:pt x="788" y="1607"/>
                      </a:lnTo>
                      <a:lnTo>
                        <a:pt x="779" y="1613"/>
                      </a:lnTo>
                      <a:lnTo>
                        <a:pt x="775" y="1625"/>
                      </a:lnTo>
                      <a:lnTo>
                        <a:pt x="771" y="1638"/>
                      </a:lnTo>
                      <a:lnTo>
                        <a:pt x="766" y="1647"/>
                      </a:lnTo>
                      <a:lnTo>
                        <a:pt x="757" y="1656"/>
                      </a:lnTo>
                      <a:lnTo>
                        <a:pt x="742" y="1660"/>
                      </a:lnTo>
                      <a:lnTo>
                        <a:pt x="735" y="1547"/>
                      </a:lnTo>
                      <a:lnTo>
                        <a:pt x="768" y="1493"/>
                      </a:lnTo>
                      <a:lnTo>
                        <a:pt x="768" y="1469"/>
                      </a:lnTo>
                      <a:lnTo>
                        <a:pt x="766" y="1442"/>
                      </a:lnTo>
                      <a:lnTo>
                        <a:pt x="759" y="1413"/>
                      </a:lnTo>
                      <a:lnTo>
                        <a:pt x="751" y="1380"/>
                      </a:lnTo>
                      <a:lnTo>
                        <a:pt x="742" y="1349"/>
                      </a:lnTo>
                      <a:lnTo>
                        <a:pt x="733" y="1318"/>
                      </a:lnTo>
                      <a:lnTo>
                        <a:pt x="724" y="1291"/>
                      </a:lnTo>
                      <a:lnTo>
                        <a:pt x="719" y="1267"/>
                      </a:lnTo>
                      <a:lnTo>
                        <a:pt x="722" y="1056"/>
                      </a:lnTo>
                      <a:lnTo>
                        <a:pt x="702" y="1000"/>
                      </a:lnTo>
                      <a:lnTo>
                        <a:pt x="699" y="974"/>
                      </a:lnTo>
                      <a:lnTo>
                        <a:pt x="697" y="945"/>
                      </a:lnTo>
                      <a:lnTo>
                        <a:pt x="695" y="914"/>
                      </a:lnTo>
                      <a:lnTo>
                        <a:pt x="695" y="884"/>
                      </a:lnTo>
                      <a:lnTo>
                        <a:pt x="691" y="854"/>
                      </a:lnTo>
                      <a:lnTo>
                        <a:pt x="684" y="831"/>
                      </a:lnTo>
                      <a:lnTo>
                        <a:pt x="671" y="813"/>
                      </a:lnTo>
                      <a:lnTo>
                        <a:pt x="668" y="809"/>
                      </a:lnTo>
                      <a:lnTo>
                        <a:pt x="668" y="889"/>
                      </a:lnTo>
                      <a:lnTo>
                        <a:pt x="653" y="927"/>
                      </a:lnTo>
                      <a:lnTo>
                        <a:pt x="644" y="969"/>
                      </a:lnTo>
                      <a:lnTo>
                        <a:pt x="642" y="1014"/>
                      </a:lnTo>
                      <a:lnTo>
                        <a:pt x="642" y="1060"/>
                      </a:lnTo>
                      <a:lnTo>
                        <a:pt x="648" y="1105"/>
                      </a:lnTo>
                      <a:lnTo>
                        <a:pt x="655" y="1149"/>
                      </a:lnTo>
                      <a:lnTo>
                        <a:pt x="662" y="1187"/>
                      </a:lnTo>
                      <a:lnTo>
                        <a:pt x="728" y="1620"/>
                      </a:lnTo>
                      <a:lnTo>
                        <a:pt x="730" y="1656"/>
                      </a:lnTo>
                      <a:lnTo>
                        <a:pt x="728" y="1698"/>
                      </a:lnTo>
                      <a:lnTo>
                        <a:pt x="722" y="1744"/>
                      </a:lnTo>
                      <a:lnTo>
                        <a:pt x="717" y="1789"/>
                      </a:lnTo>
                      <a:lnTo>
                        <a:pt x="710" y="1836"/>
                      </a:lnTo>
                      <a:lnTo>
                        <a:pt x="708" y="1882"/>
                      </a:lnTo>
                      <a:lnTo>
                        <a:pt x="708" y="1924"/>
                      </a:lnTo>
                      <a:lnTo>
                        <a:pt x="713" y="1974"/>
                      </a:lnTo>
                      <a:lnTo>
                        <a:pt x="722" y="2027"/>
                      </a:lnTo>
                      <a:lnTo>
                        <a:pt x="733" y="2082"/>
                      </a:lnTo>
                      <a:lnTo>
                        <a:pt x="744" y="2140"/>
                      </a:lnTo>
                      <a:lnTo>
                        <a:pt x="751" y="2198"/>
                      </a:lnTo>
                      <a:lnTo>
                        <a:pt x="753" y="2256"/>
                      </a:lnTo>
                      <a:lnTo>
                        <a:pt x="748" y="2313"/>
                      </a:lnTo>
                      <a:lnTo>
                        <a:pt x="731" y="2387"/>
                      </a:lnTo>
                      <a:lnTo>
                        <a:pt x="715" y="2458"/>
                      </a:lnTo>
                      <a:lnTo>
                        <a:pt x="699" y="2531"/>
                      </a:lnTo>
                      <a:lnTo>
                        <a:pt x="684" y="2607"/>
                      </a:lnTo>
                      <a:lnTo>
                        <a:pt x="671" y="2687"/>
                      </a:lnTo>
                      <a:lnTo>
                        <a:pt x="670" y="2727"/>
                      </a:lnTo>
                      <a:lnTo>
                        <a:pt x="675" y="2762"/>
                      </a:lnTo>
                      <a:lnTo>
                        <a:pt x="684" y="2796"/>
                      </a:lnTo>
                      <a:lnTo>
                        <a:pt x="697" y="2829"/>
                      </a:lnTo>
                      <a:lnTo>
                        <a:pt x="710" y="2862"/>
                      </a:lnTo>
                      <a:lnTo>
                        <a:pt x="722" y="2894"/>
                      </a:lnTo>
                      <a:lnTo>
                        <a:pt x="731" y="2927"/>
                      </a:lnTo>
                      <a:lnTo>
                        <a:pt x="735" y="2964"/>
                      </a:lnTo>
                      <a:lnTo>
                        <a:pt x="699" y="2980"/>
                      </a:lnTo>
                      <a:lnTo>
                        <a:pt x="659" y="2989"/>
                      </a:lnTo>
                      <a:lnTo>
                        <a:pt x="615" y="2991"/>
                      </a:lnTo>
                      <a:lnTo>
                        <a:pt x="568" y="2989"/>
                      </a:lnTo>
                      <a:lnTo>
                        <a:pt x="559" y="2962"/>
                      </a:lnTo>
                      <a:lnTo>
                        <a:pt x="551" y="2929"/>
                      </a:lnTo>
                      <a:lnTo>
                        <a:pt x="548" y="2894"/>
                      </a:lnTo>
                      <a:lnTo>
                        <a:pt x="551" y="2856"/>
                      </a:lnTo>
                      <a:lnTo>
                        <a:pt x="555" y="2784"/>
                      </a:lnTo>
                      <a:lnTo>
                        <a:pt x="551" y="2773"/>
                      </a:lnTo>
                      <a:lnTo>
                        <a:pt x="546" y="2760"/>
                      </a:lnTo>
                      <a:lnTo>
                        <a:pt x="542" y="2745"/>
                      </a:lnTo>
                      <a:lnTo>
                        <a:pt x="542" y="2727"/>
                      </a:lnTo>
                      <a:lnTo>
                        <a:pt x="551" y="2696"/>
                      </a:lnTo>
                      <a:lnTo>
                        <a:pt x="560" y="2664"/>
                      </a:lnTo>
                      <a:lnTo>
                        <a:pt x="570" y="2627"/>
                      </a:lnTo>
                      <a:lnTo>
                        <a:pt x="575" y="2589"/>
                      </a:lnTo>
                      <a:lnTo>
                        <a:pt x="577" y="2545"/>
                      </a:lnTo>
                      <a:lnTo>
                        <a:pt x="571" y="2500"/>
                      </a:lnTo>
                      <a:lnTo>
                        <a:pt x="560" y="2453"/>
                      </a:lnTo>
                      <a:lnTo>
                        <a:pt x="550" y="2402"/>
                      </a:lnTo>
                      <a:lnTo>
                        <a:pt x="539" y="2349"/>
                      </a:lnTo>
                      <a:lnTo>
                        <a:pt x="535" y="2294"/>
                      </a:lnTo>
                      <a:lnTo>
                        <a:pt x="539" y="2240"/>
                      </a:lnTo>
                      <a:lnTo>
                        <a:pt x="559" y="2116"/>
                      </a:lnTo>
                      <a:lnTo>
                        <a:pt x="548" y="2076"/>
                      </a:lnTo>
                      <a:lnTo>
                        <a:pt x="531" y="2036"/>
                      </a:lnTo>
                      <a:lnTo>
                        <a:pt x="515" y="1994"/>
                      </a:lnTo>
                      <a:lnTo>
                        <a:pt x="502" y="1953"/>
                      </a:lnTo>
                      <a:lnTo>
                        <a:pt x="491" y="1784"/>
                      </a:lnTo>
                      <a:lnTo>
                        <a:pt x="439" y="1540"/>
                      </a:lnTo>
                      <a:lnTo>
                        <a:pt x="431" y="1540"/>
                      </a:lnTo>
                      <a:lnTo>
                        <a:pt x="426" y="1556"/>
                      </a:lnTo>
                      <a:lnTo>
                        <a:pt x="422" y="1576"/>
                      </a:lnTo>
                      <a:lnTo>
                        <a:pt x="422" y="1600"/>
                      </a:lnTo>
                      <a:lnTo>
                        <a:pt x="406" y="1642"/>
                      </a:lnTo>
                      <a:lnTo>
                        <a:pt x="397" y="1685"/>
                      </a:lnTo>
                      <a:lnTo>
                        <a:pt x="391" y="1733"/>
                      </a:lnTo>
                      <a:lnTo>
                        <a:pt x="390" y="1782"/>
                      </a:lnTo>
                      <a:lnTo>
                        <a:pt x="386" y="1833"/>
                      </a:lnTo>
                      <a:lnTo>
                        <a:pt x="382" y="1885"/>
                      </a:lnTo>
                      <a:lnTo>
                        <a:pt x="375" y="1936"/>
                      </a:lnTo>
                      <a:lnTo>
                        <a:pt x="362" y="1985"/>
                      </a:lnTo>
                      <a:lnTo>
                        <a:pt x="346" y="2031"/>
                      </a:lnTo>
                      <a:lnTo>
                        <a:pt x="330" y="2076"/>
                      </a:lnTo>
                      <a:lnTo>
                        <a:pt x="319" y="2120"/>
                      </a:lnTo>
                      <a:lnTo>
                        <a:pt x="339" y="2209"/>
                      </a:lnTo>
                      <a:lnTo>
                        <a:pt x="339" y="2364"/>
                      </a:lnTo>
                      <a:lnTo>
                        <a:pt x="331" y="2400"/>
                      </a:lnTo>
                      <a:lnTo>
                        <a:pt x="322" y="2438"/>
                      </a:lnTo>
                      <a:lnTo>
                        <a:pt x="315" y="2482"/>
                      </a:lnTo>
                      <a:lnTo>
                        <a:pt x="311" y="2525"/>
                      </a:lnTo>
                      <a:lnTo>
                        <a:pt x="315" y="2569"/>
                      </a:lnTo>
                      <a:lnTo>
                        <a:pt x="319" y="2664"/>
                      </a:lnTo>
                      <a:lnTo>
                        <a:pt x="348" y="2727"/>
                      </a:lnTo>
                      <a:lnTo>
                        <a:pt x="348" y="2744"/>
                      </a:lnTo>
                      <a:lnTo>
                        <a:pt x="344" y="2758"/>
                      </a:lnTo>
                      <a:lnTo>
                        <a:pt x="339" y="2773"/>
                      </a:lnTo>
                      <a:lnTo>
                        <a:pt x="335" y="2784"/>
                      </a:lnTo>
                      <a:lnTo>
                        <a:pt x="331" y="2822"/>
                      </a:lnTo>
                      <a:lnTo>
                        <a:pt x="333" y="2862"/>
                      </a:lnTo>
                      <a:lnTo>
                        <a:pt x="335" y="2902"/>
                      </a:lnTo>
                      <a:lnTo>
                        <a:pt x="337" y="2944"/>
                      </a:lnTo>
                      <a:lnTo>
                        <a:pt x="331" y="2984"/>
                      </a:lnTo>
                      <a:lnTo>
                        <a:pt x="322" y="2984"/>
                      </a:lnTo>
                      <a:lnTo>
                        <a:pt x="304" y="2993"/>
                      </a:lnTo>
                      <a:lnTo>
                        <a:pt x="280" y="2998"/>
                      </a:lnTo>
                      <a:lnTo>
                        <a:pt x="257" y="2998"/>
                      </a:lnTo>
                      <a:lnTo>
                        <a:pt x="233" y="2996"/>
                      </a:lnTo>
                      <a:lnTo>
                        <a:pt x="210" y="2989"/>
                      </a:lnTo>
                      <a:lnTo>
                        <a:pt x="190" y="2980"/>
                      </a:lnTo>
                      <a:lnTo>
                        <a:pt x="173" y="2965"/>
                      </a:lnTo>
                      <a:lnTo>
                        <a:pt x="162" y="2949"/>
                      </a:lnTo>
                      <a:lnTo>
                        <a:pt x="159" y="2929"/>
                      </a:lnTo>
                      <a:lnTo>
                        <a:pt x="179" y="2885"/>
                      </a:lnTo>
                      <a:lnTo>
                        <a:pt x="195" y="2838"/>
                      </a:lnTo>
                      <a:lnTo>
                        <a:pt x="206" y="2784"/>
                      </a:lnTo>
                      <a:lnTo>
                        <a:pt x="211" y="2727"/>
                      </a:lnTo>
                      <a:lnTo>
                        <a:pt x="213" y="2671"/>
                      </a:lnTo>
                      <a:lnTo>
                        <a:pt x="210" y="2613"/>
                      </a:lnTo>
                      <a:lnTo>
                        <a:pt x="202" y="2556"/>
                      </a:lnTo>
                      <a:lnTo>
                        <a:pt x="191" y="2504"/>
                      </a:lnTo>
                      <a:lnTo>
                        <a:pt x="179" y="2467"/>
                      </a:lnTo>
                      <a:lnTo>
                        <a:pt x="166" y="2431"/>
                      </a:lnTo>
                      <a:lnTo>
                        <a:pt x="153" y="2389"/>
                      </a:lnTo>
                      <a:lnTo>
                        <a:pt x="140" y="2347"/>
                      </a:lnTo>
                      <a:lnTo>
                        <a:pt x="133" y="2302"/>
                      </a:lnTo>
                      <a:lnTo>
                        <a:pt x="130" y="2254"/>
                      </a:lnTo>
                      <a:lnTo>
                        <a:pt x="135" y="2204"/>
                      </a:lnTo>
                      <a:lnTo>
                        <a:pt x="142" y="2165"/>
                      </a:lnTo>
                      <a:lnTo>
                        <a:pt x="151" y="2120"/>
                      </a:lnTo>
                      <a:lnTo>
                        <a:pt x="159" y="2071"/>
                      </a:lnTo>
                      <a:lnTo>
                        <a:pt x="166" y="2022"/>
                      </a:lnTo>
                      <a:lnTo>
                        <a:pt x="171" y="1971"/>
                      </a:lnTo>
                      <a:lnTo>
                        <a:pt x="171" y="1924"/>
                      </a:lnTo>
                      <a:lnTo>
                        <a:pt x="168" y="1880"/>
                      </a:lnTo>
                      <a:lnTo>
                        <a:pt x="162" y="1847"/>
                      </a:lnTo>
                      <a:lnTo>
                        <a:pt x="157" y="1809"/>
                      </a:lnTo>
                      <a:lnTo>
                        <a:pt x="151" y="1765"/>
                      </a:lnTo>
                      <a:lnTo>
                        <a:pt x="148" y="1718"/>
                      </a:lnTo>
                      <a:lnTo>
                        <a:pt x="144" y="1673"/>
                      </a:lnTo>
                      <a:lnTo>
                        <a:pt x="142" y="1629"/>
                      </a:lnTo>
                      <a:lnTo>
                        <a:pt x="144" y="1591"/>
                      </a:lnTo>
                      <a:lnTo>
                        <a:pt x="148" y="1560"/>
                      </a:lnTo>
                      <a:lnTo>
                        <a:pt x="195" y="1224"/>
                      </a:lnTo>
                      <a:lnTo>
                        <a:pt x="204" y="1189"/>
                      </a:lnTo>
                      <a:lnTo>
                        <a:pt x="213" y="1153"/>
                      </a:lnTo>
                      <a:lnTo>
                        <a:pt x="222" y="1113"/>
                      </a:lnTo>
                      <a:lnTo>
                        <a:pt x="226" y="1071"/>
                      </a:lnTo>
                      <a:lnTo>
                        <a:pt x="222" y="1029"/>
                      </a:lnTo>
                      <a:lnTo>
                        <a:pt x="199" y="904"/>
                      </a:lnTo>
                      <a:lnTo>
                        <a:pt x="195" y="809"/>
                      </a:lnTo>
                      <a:lnTo>
                        <a:pt x="191" y="813"/>
                      </a:lnTo>
                      <a:lnTo>
                        <a:pt x="180" y="836"/>
                      </a:lnTo>
                      <a:lnTo>
                        <a:pt x="175" y="865"/>
                      </a:lnTo>
                      <a:lnTo>
                        <a:pt x="171" y="896"/>
                      </a:lnTo>
                      <a:lnTo>
                        <a:pt x="171" y="929"/>
                      </a:lnTo>
                      <a:lnTo>
                        <a:pt x="168" y="962"/>
                      </a:lnTo>
                      <a:lnTo>
                        <a:pt x="162" y="993"/>
                      </a:lnTo>
                      <a:lnTo>
                        <a:pt x="139" y="1067"/>
                      </a:lnTo>
                      <a:lnTo>
                        <a:pt x="135" y="1107"/>
                      </a:lnTo>
                      <a:lnTo>
                        <a:pt x="135" y="1147"/>
                      </a:lnTo>
                      <a:lnTo>
                        <a:pt x="140" y="1189"/>
                      </a:lnTo>
                      <a:lnTo>
                        <a:pt x="144" y="1229"/>
                      </a:lnTo>
                      <a:lnTo>
                        <a:pt x="144" y="1269"/>
                      </a:lnTo>
                      <a:lnTo>
                        <a:pt x="139" y="1309"/>
                      </a:lnTo>
                      <a:lnTo>
                        <a:pt x="135" y="1325"/>
                      </a:lnTo>
                      <a:lnTo>
                        <a:pt x="128" y="1347"/>
                      </a:lnTo>
                      <a:lnTo>
                        <a:pt x="119" y="1373"/>
                      </a:lnTo>
                      <a:lnTo>
                        <a:pt x="110" y="1402"/>
                      </a:lnTo>
                      <a:lnTo>
                        <a:pt x="102" y="1429"/>
                      </a:lnTo>
                      <a:lnTo>
                        <a:pt x="99" y="1456"/>
                      </a:lnTo>
                      <a:lnTo>
                        <a:pt x="97" y="1480"/>
                      </a:lnTo>
                      <a:lnTo>
                        <a:pt x="99" y="1500"/>
                      </a:lnTo>
                      <a:lnTo>
                        <a:pt x="128" y="1544"/>
                      </a:lnTo>
                      <a:lnTo>
                        <a:pt x="122" y="1656"/>
                      </a:lnTo>
                      <a:lnTo>
                        <a:pt x="108" y="1660"/>
                      </a:lnTo>
                      <a:lnTo>
                        <a:pt x="99" y="1640"/>
                      </a:lnTo>
                      <a:lnTo>
                        <a:pt x="91" y="1616"/>
                      </a:lnTo>
                      <a:lnTo>
                        <a:pt x="68" y="1607"/>
                      </a:lnTo>
                      <a:lnTo>
                        <a:pt x="62" y="1636"/>
                      </a:lnTo>
                      <a:lnTo>
                        <a:pt x="82" y="1656"/>
                      </a:lnTo>
                      <a:lnTo>
                        <a:pt x="104" y="1678"/>
                      </a:lnTo>
                      <a:lnTo>
                        <a:pt x="119" y="1700"/>
                      </a:lnTo>
                      <a:lnTo>
                        <a:pt x="115" y="1702"/>
                      </a:lnTo>
                      <a:lnTo>
                        <a:pt x="111" y="1702"/>
                      </a:lnTo>
                      <a:lnTo>
                        <a:pt x="110" y="1702"/>
                      </a:lnTo>
                      <a:lnTo>
                        <a:pt x="110" y="1704"/>
                      </a:lnTo>
                      <a:lnTo>
                        <a:pt x="110" y="1704"/>
                      </a:lnTo>
                      <a:lnTo>
                        <a:pt x="110" y="1705"/>
                      </a:lnTo>
                      <a:lnTo>
                        <a:pt x="108" y="1707"/>
                      </a:lnTo>
                      <a:lnTo>
                        <a:pt x="108" y="1713"/>
                      </a:lnTo>
                      <a:lnTo>
                        <a:pt x="119" y="1718"/>
                      </a:lnTo>
                      <a:lnTo>
                        <a:pt x="124" y="1729"/>
                      </a:lnTo>
                      <a:lnTo>
                        <a:pt x="128" y="1744"/>
                      </a:lnTo>
                      <a:lnTo>
                        <a:pt x="124" y="1749"/>
                      </a:lnTo>
                      <a:lnTo>
                        <a:pt x="122" y="1754"/>
                      </a:lnTo>
                      <a:lnTo>
                        <a:pt x="119" y="1760"/>
                      </a:lnTo>
                      <a:lnTo>
                        <a:pt x="115" y="1764"/>
                      </a:lnTo>
                      <a:lnTo>
                        <a:pt x="95" y="1751"/>
                      </a:lnTo>
                      <a:lnTo>
                        <a:pt x="75" y="1740"/>
                      </a:lnTo>
                      <a:lnTo>
                        <a:pt x="57" y="1729"/>
                      </a:lnTo>
                      <a:lnTo>
                        <a:pt x="39" y="1714"/>
                      </a:lnTo>
                      <a:lnTo>
                        <a:pt x="24" y="1696"/>
                      </a:lnTo>
                      <a:lnTo>
                        <a:pt x="11" y="1673"/>
                      </a:lnTo>
                      <a:lnTo>
                        <a:pt x="2" y="1640"/>
                      </a:lnTo>
                      <a:lnTo>
                        <a:pt x="2" y="1607"/>
                      </a:lnTo>
                      <a:lnTo>
                        <a:pt x="6" y="1574"/>
                      </a:lnTo>
                      <a:lnTo>
                        <a:pt x="11" y="1540"/>
                      </a:lnTo>
                      <a:lnTo>
                        <a:pt x="17" y="1505"/>
                      </a:lnTo>
                      <a:lnTo>
                        <a:pt x="19" y="1473"/>
                      </a:lnTo>
                      <a:lnTo>
                        <a:pt x="2" y="1140"/>
                      </a:lnTo>
                      <a:lnTo>
                        <a:pt x="0" y="1105"/>
                      </a:lnTo>
                      <a:lnTo>
                        <a:pt x="2" y="1071"/>
                      </a:lnTo>
                      <a:lnTo>
                        <a:pt x="8" y="1038"/>
                      </a:lnTo>
                      <a:lnTo>
                        <a:pt x="13" y="1005"/>
                      </a:lnTo>
                      <a:lnTo>
                        <a:pt x="15" y="969"/>
                      </a:lnTo>
                      <a:lnTo>
                        <a:pt x="11" y="933"/>
                      </a:lnTo>
                      <a:lnTo>
                        <a:pt x="8" y="904"/>
                      </a:lnTo>
                      <a:lnTo>
                        <a:pt x="6" y="867"/>
                      </a:lnTo>
                      <a:lnTo>
                        <a:pt x="8" y="825"/>
                      </a:lnTo>
                      <a:lnTo>
                        <a:pt x="11" y="782"/>
                      </a:lnTo>
                      <a:lnTo>
                        <a:pt x="17" y="736"/>
                      </a:lnTo>
                      <a:lnTo>
                        <a:pt x="22" y="693"/>
                      </a:lnTo>
                      <a:lnTo>
                        <a:pt x="30" y="653"/>
                      </a:lnTo>
                      <a:lnTo>
                        <a:pt x="39" y="616"/>
                      </a:lnTo>
                      <a:lnTo>
                        <a:pt x="46" y="587"/>
                      </a:lnTo>
                      <a:lnTo>
                        <a:pt x="55" y="567"/>
                      </a:lnTo>
                      <a:lnTo>
                        <a:pt x="75" y="544"/>
                      </a:lnTo>
                      <a:lnTo>
                        <a:pt x="99" y="524"/>
                      </a:lnTo>
                      <a:lnTo>
                        <a:pt x="128" y="509"/>
                      </a:lnTo>
                      <a:lnTo>
                        <a:pt x="159" y="496"/>
                      </a:lnTo>
                      <a:lnTo>
                        <a:pt x="191" y="485"/>
                      </a:lnTo>
                      <a:lnTo>
                        <a:pt x="224" y="476"/>
                      </a:lnTo>
                      <a:lnTo>
                        <a:pt x="257" y="465"/>
                      </a:lnTo>
                      <a:lnTo>
                        <a:pt x="288" y="453"/>
                      </a:lnTo>
                      <a:lnTo>
                        <a:pt x="315" y="436"/>
                      </a:lnTo>
                      <a:lnTo>
                        <a:pt x="339" y="416"/>
                      </a:lnTo>
                      <a:lnTo>
                        <a:pt x="339" y="391"/>
                      </a:lnTo>
                      <a:lnTo>
                        <a:pt x="340" y="364"/>
                      </a:lnTo>
                      <a:lnTo>
                        <a:pt x="340" y="336"/>
                      </a:lnTo>
                      <a:lnTo>
                        <a:pt x="339" y="311"/>
                      </a:lnTo>
                      <a:lnTo>
                        <a:pt x="331" y="293"/>
                      </a:lnTo>
                      <a:lnTo>
                        <a:pt x="322" y="280"/>
                      </a:lnTo>
                      <a:lnTo>
                        <a:pt x="313" y="269"/>
                      </a:lnTo>
                      <a:lnTo>
                        <a:pt x="304" y="254"/>
                      </a:lnTo>
                      <a:lnTo>
                        <a:pt x="299" y="236"/>
                      </a:lnTo>
                      <a:lnTo>
                        <a:pt x="299" y="224"/>
                      </a:lnTo>
                      <a:lnTo>
                        <a:pt x="302" y="214"/>
                      </a:lnTo>
                      <a:lnTo>
                        <a:pt x="306" y="207"/>
                      </a:lnTo>
                      <a:lnTo>
                        <a:pt x="311" y="200"/>
                      </a:lnTo>
                      <a:lnTo>
                        <a:pt x="315" y="193"/>
                      </a:lnTo>
                      <a:lnTo>
                        <a:pt x="302" y="133"/>
                      </a:lnTo>
                      <a:lnTo>
                        <a:pt x="313" y="104"/>
                      </a:lnTo>
                      <a:lnTo>
                        <a:pt x="330" y="74"/>
                      </a:lnTo>
                      <a:lnTo>
                        <a:pt x="353" y="47"/>
                      </a:lnTo>
                      <a:lnTo>
                        <a:pt x="380" y="25"/>
                      </a:lnTo>
                      <a:lnTo>
                        <a:pt x="410" y="9"/>
                      </a:lnTo>
                      <a:lnTo>
                        <a:pt x="43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701">
                    <a:solidFill>
                      <a:schemeClr val="dk1"/>
                    </a:solidFill>
                    <a:latin typeface="Georgia"/>
                    <a:ea typeface="Georgia"/>
                    <a:cs typeface="Georgia"/>
                    <a:sym typeface="Georgia"/>
                  </a:endParaRPr>
                </a:p>
              </p:txBody>
            </p:sp>
            <p:grpSp>
              <p:nvGrpSpPr>
                <p:cNvPr id="51" name="Google Shape;51;p52"/>
                <p:cNvGrpSpPr/>
                <p:nvPr/>
              </p:nvGrpSpPr>
              <p:grpSpPr>
                <a:xfrm rot="-2700000">
                  <a:off x="10066374" y="4360768"/>
                  <a:ext cx="1196173" cy="911419"/>
                  <a:chOff x="11413389" y="3573459"/>
                  <a:chExt cx="1196173" cy="911419"/>
                </a:xfrm>
              </p:grpSpPr>
              <p:sp>
                <p:nvSpPr>
                  <p:cNvPr id="52" name="Google Shape;52;p52"/>
                  <p:cNvSpPr/>
                  <p:nvPr/>
                </p:nvSpPr>
                <p:spPr>
                  <a:xfrm>
                    <a:off x="11413389" y="3573459"/>
                    <a:ext cx="1196173" cy="138033"/>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53" name="Google Shape;53;p52"/>
                  <p:cNvSpPr/>
                  <p:nvPr/>
                </p:nvSpPr>
                <p:spPr>
                  <a:xfrm>
                    <a:off x="11422238" y="3822358"/>
                    <a:ext cx="543285" cy="397885"/>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54" name="Google Shape;54;p52"/>
                  <p:cNvSpPr/>
                  <p:nvPr/>
                </p:nvSpPr>
                <p:spPr>
                  <a:xfrm>
                    <a:off x="11473996" y="3874089"/>
                    <a:ext cx="451750" cy="301194"/>
                  </a:xfrm>
                  <a:custGeom>
                    <a:avLst/>
                    <a:gdLst/>
                    <a:ahLst/>
                    <a:cxnLst/>
                    <a:rect l="l" t="t" r="r" b="b"/>
                    <a:pathLst>
                      <a:path w="451750" h="301194" extrusionOk="0">
                        <a:moveTo>
                          <a:pt x="146903" y="254995"/>
                        </a:moveTo>
                        <a:lnTo>
                          <a:pt x="442184" y="254995"/>
                        </a:lnTo>
                        <a:cubicBezTo>
                          <a:pt x="447465" y="254995"/>
                          <a:pt x="451747" y="259277"/>
                          <a:pt x="451747" y="264558"/>
                        </a:cubicBezTo>
                        <a:lnTo>
                          <a:pt x="451747" y="291631"/>
                        </a:lnTo>
                        <a:cubicBezTo>
                          <a:pt x="451747" y="296912"/>
                          <a:pt x="447465" y="301194"/>
                          <a:pt x="442184" y="301194"/>
                        </a:cubicBezTo>
                        <a:lnTo>
                          <a:pt x="146903" y="301194"/>
                        </a:lnTo>
                        <a:cubicBezTo>
                          <a:pt x="141622" y="301194"/>
                          <a:pt x="137340" y="296912"/>
                          <a:pt x="137340" y="291631"/>
                        </a:cubicBezTo>
                        <a:lnTo>
                          <a:pt x="137340" y="264558"/>
                        </a:lnTo>
                        <a:cubicBezTo>
                          <a:pt x="137340" y="259277"/>
                          <a:pt x="141622" y="254995"/>
                          <a:pt x="146903" y="254995"/>
                        </a:cubicBezTo>
                        <a:close/>
                        <a:moveTo>
                          <a:pt x="9563" y="254995"/>
                        </a:moveTo>
                        <a:lnTo>
                          <a:pt x="83300" y="254995"/>
                        </a:lnTo>
                        <a:cubicBezTo>
                          <a:pt x="88581" y="254995"/>
                          <a:pt x="92863" y="259277"/>
                          <a:pt x="92863" y="264558"/>
                        </a:cubicBezTo>
                        <a:lnTo>
                          <a:pt x="92863" y="291631"/>
                        </a:lnTo>
                        <a:cubicBezTo>
                          <a:pt x="92863" y="296912"/>
                          <a:pt x="88581" y="301194"/>
                          <a:pt x="83300" y="301194"/>
                        </a:cubicBezTo>
                        <a:lnTo>
                          <a:pt x="9563" y="301194"/>
                        </a:lnTo>
                        <a:cubicBezTo>
                          <a:pt x="4282" y="301194"/>
                          <a:pt x="0" y="296912"/>
                          <a:pt x="0" y="291631"/>
                        </a:cubicBezTo>
                        <a:lnTo>
                          <a:pt x="0" y="264558"/>
                        </a:lnTo>
                        <a:cubicBezTo>
                          <a:pt x="0" y="259277"/>
                          <a:pt x="4282" y="254995"/>
                          <a:pt x="9563" y="254995"/>
                        </a:cubicBezTo>
                        <a:close/>
                        <a:moveTo>
                          <a:pt x="146904" y="169997"/>
                        </a:moveTo>
                        <a:lnTo>
                          <a:pt x="442185" y="169997"/>
                        </a:lnTo>
                        <a:cubicBezTo>
                          <a:pt x="447466" y="169997"/>
                          <a:pt x="451748" y="174279"/>
                          <a:pt x="451748" y="179560"/>
                        </a:cubicBezTo>
                        <a:lnTo>
                          <a:pt x="451748" y="206633"/>
                        </a:lnTo>
                        <a:cubicBezTo>
                          <a:pt x="451748" y="211914"/>
                          <a:pt x="447466" y="216196"/>
                          <a:pt x="442185" y="216196"/>
                        </a:cubicBezTo>
                        <a:lnTo>
                          <a:pt x="146904" y="216196"/>
                        </a:lnTo>
                        <a:cubicBezTo>
                          <a:pt x="141623" y="216196"/>
                          <a:pt x="137341" y="211914"/>
                          <a:pt x="137341" y="206633"/>
                        </a:cubicBezTo>
                        <a:lnTo>
                          <a:pt x="137341" y="179560"/>
                        </a:lnTo>
                        <a:cubicBezTo>
                          <a:pt x="137341" y="174279"/>
                          <a:pt x="141623" y="169997"/>
                          <a:pt x="146904" y="169997"/>
                        </a:cubicBezTo>
                        <a:close/>
                        <a:moveTo>
                          <a:pt x="9563" y="169997"/>
                        </a:moveTo>
                        <a:lnTo>
                          <a:pt x="83300" y="169997"/>
                        </a:lnTo>
                        <a:cubicBezTo>
                          <a:pt x="88581" y="169997"/>
                          <a:pt x="92863" y="174279"/>
                          <a:pt x="92863" y="179560"/>
                        </a:cubicBezTo>
                        <a:lnTo>
                          <a:pt x="92863" y="206633"/>
                        </a:lnTo>
                        <a:cubicBezTo>
                          <a:pt x="92863" y="211914"/>
                          <a:pt x="88581" y="216196"/>
                          <a:pt x="83300" y="216196"/>
                        </a:cubicBezTo>
                        <a:lnTo>
                          <a:pt x="9563" y="216196"/>
                        </a:lnTo>
                        <a:cubicBezTo>
                          <a:pt x="4282" y="216196"/>
                          <a:pt x="0" y="211914"/>
                          <a:pt x="0" y="206633"/>
                        </a:cubicBezTo>
                        <a:lnTo>
                          <a:pt x="0" y="179560"/>
                        </a:lnTo>
                        <a:cubicBezTo>
                          <a:pt x="0" y="174279"/>
                          <a:pt x="4282" y="169997"/>
                          <a:pt x="9563" y="169997"/>
                        </a:cubicBezTo>
                        <a:close/>
                        <a:moveTo>
                          <a:pt x="146903" y="84998"/>
                        </a:moveTo>
                        <a:lnTo>
                          <a:pt x="442184" y="84998"/>
                        </a:lnTo>
                        <a:cubicBezTo>
                          <a:pt x="447465" y="84998"/>
                          <a:pt x="451747" y="89280"/>
                          <a:pt x="451747" y="94561"/>
                        </a:cubicBezTo>
                        <a:lnTo>
                          <a:pt x="451747" y="121634"/>
                        </a:lnTo>
                        <a:cubicBezTo>
                          <a:pt x="451747" y="126915"/>
                          <a:pt x="447465" y="131197"/>
                          <a:pt x="442184" y="131197"/>
                        </a:cubicBezTo>
                        <a:lnTo>
                          <a:pt x="146903" y="131197"/>
                        </a:lnTo>
                        <a:cubicBezTo>
                          <a:pt x="141622" y="131197"/>
                          <a:pt x="137340" y="126915"/>
                          <a:pt x="137340" y="121634"/>
                        </a:cubicBezTo>
                        <a:lnTo>
                          <a:pt x="137340" y="94561"/>
                        </a:lnTo>
                        <a:cubicBezTo>
                          <a:pt x="137340" y="89280"/>
                          <a:pt x="141622" y="84998"/>
                          <a:pt x="146903" y="84998"/>
                        </a:cubicBezTo>
                        <a:close/>
                        <a:moveTo>
                          <a:pt x="9563" y="84998"/>
                        </a:moveTo>
                        <a:lnTo>
                          <a:pt x="83300" y="84998"/>
                        </a:lnTo>
                        <a:cubicBezTo>
                          <a:pt x="88581" y="84998"/>
                          <a:pt x="92863" y="89280"/>
                          <a:pt x="92863" y="94561"/>
                        </a:cubicBezTo>
                        <a:lnTo>
                          <a:pt x="92863" y="121634"/>
                        </a:lnTo>
                        <a:cubicBezTo>
                          <a:pt x="92863" y="126915"/>
                          <a:pt x="88581" y="131197"/>
                          <a:pt x="83300" y="131197"/>
                        </a:cubicBezTo>
                        <a:lnTo>
                          <a:pt x="9563" y="131197"/>
                        </a:lnTo>
                        <a:cubicBezTo>
                          <a:pt x="4282" y="131197"/>
                          <a:pt x="0" y="126915"/>
                          <a:pt x="0" y="121634"/>
                        </a:cubicBezTo>
                        <a:lnTo>
                          <a:pt x="0" y="94561"/>
                        </a:lnTo>
                        <a:cubicBezTo>
                          <a:pt x="0" y="89280"/>
                          <a:pt x="4282" y="84998"/>
                          <a:pt x="9563" y="84998"/>
                        </a:cubicBezTo>
                        <a:close/>
                        <a:moveTo>
                          <a:pt x="9564" y="1"/>
                        </a:moveTo>
                        <a:lnTo>
                          <a:pt x="83301" y="1"/>
                        </a:lnTo>
                        <a:cubicBezTo>
                          <a:pt x="88582" y="1"/>
                          <a:pt x="92864" y="4283"/>
                          <a:pt x="92864" y="9564"/>
                        </a:cubicBezTo>
                        <a:lnTo>
                          <a:pt x="92864" y="36637"/>
                        </a:lnTo>
                        <a:cubicBezTo>
                          <a:pt x="92864" y="41918"/>
                          <a:pt x="88582" y="46200"/>
                          <a:pt x="83301" y="46200"/>
                        </a:cubicBezTo>
                        <a:lnTo>
                          <a:pt x="9564" y="46200"/>
                        </a:lnTo>
                        <a:cubicBezTo>
                          <a:pt x="4283" y="46200"/>
                          <a:pt x="1" y="41918"/>
                          <a:pt x="1" y="36637"/>
                        </a:cubicBezTo>
                        <a:lnTo>
                          <a:pt x="1" y="9564"/>
                        </a:lnTo>
                        <a:cubicBezTo>
                          <a:pt x="1" y="4283"/>
                          <a:pt x="4283" y="1"/>
                          <a:pt x="9564" y="1"/>
                        </a:cubicBezTo>
                        <a:close/>
                        <a:moveTo>
                          <a:pt x="146906" y="0"/>
                        </a:moveTo>
                        <a:lnTo>
                          <a:pt x="442187" y="0"/>
                        </a:lnTo>
                        <a:cubicBezTo>
                          <a:pt x="447468" y="0"/>
                          <a:pt x="451750" y="4282"/>
                          <a:pt x="451750" y="9563"/>
                        </a:cubicBezTo>
                        <a:lnTo>
                          <a:pt x="451750" y="36636"/>
                        </a:lnTo>
                        <a:cubicBezTo>
                          <a:pt x="451750" y="41917"/>
                          <a:pt x="447468" y="46199"/>
                          <a:pt x="442187" y="46199"/>
                        </a:cubicBezTo>
                        <a:lnTo>
                          <a:pt x="146906" y="46199"/>
                        </a:lnTo>
                        <a:cubicBezTo>
                          <a:pt x="141625" y="46199"/>
                          <a:pt x="137343" y="41917"/>
                          <a:pt x="137343" y="36636"/>
                        </a:cubicBezTo>
                        <a:lnTo>
                          <a:pt x="137343" y="9563"/>
                        </a:lnTo>
                        <a:cubicBezTo>
                          <a:pt x="137343" y="4282"/>
                          <a:pt x="141625" y="0"/>
                          <a:pt x="146906" y="0"/>
                        </a:cubicBezTo>
                        <a:close/>
                      </a:path>
                    </a:pathLst>
                  </a:custGeom>
                  <a:solidFill>
                    <a:schemeClr val="dk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55" name="Google Shape;55;p52"/>
                  <p:cNvSpPr/>
                  <p:nvPr/>
                </p:nvSpPr>
                <p:spPr>
                  <a:xfrm>
                    <a:off x="12066277" y="3822357"/>
                    <a:ext cx="543285" cy="397885"/>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56" name="Google Shape;56;p52"/>
                  <p:cNvSpPr/>
                  <p:nvPr/>
                </p:nvSpPr>
                <p:spPr>
                  <a:xfrm>
                    <a:off x="12140596" y="3858434"/>
                    <a:ext cx="394645" cy="307976"/>
                  </a:xfrm>
                  <a:custGeom>
                    <a:avLst/>
                    <a:gdLst/>
                    <a:ahLst/>
                    <a:cxnLst/>
                    <a:rect l="l" t="t" r="r" b="b"/>
                    <a:pathLst>
                      <a:path w="791379" h="617583" extrusionOk="0">
                        <a:moveTo>
                          <a:pt x="0" y="486297"/>
                        </a:moveTo>
                        <a:cubicBezTo>
                          <a:pt x="25399" y="486200"/>
                          <a:pt x="40751" y="485019"/>
                          <a:pt x="62563" y="446771"/>
                        </a:cubicBezTo>
                        <a:cubicBezTo>
                          <a:pt x="73244" y="426146"/>
                          <a:pt x="71587" y="408120"/>
                          <a:pt x="91915" y="406138"/>
                        </a:cubicBezTo>
                        <a:cubicBezTo>
                          <a:pt x="118735" y="403228"/>
                          <a:pt x="142855" y="528863"/>
                          <a:pt x="195987" y="484040"/>
                        </a:cubicBezTo>
                        <a:cubicBezTo>
                          <a:pt x="225606" y="441712"/>
                          <a:pt x="205815" y="120194"/>
                          <a:pt x="212812" y="34930"/>
                        </a:cubicBezTo>
                        <a:cubicBezTo>
                          <a:pt x="211352" y="11447"/>
                          <a:pt x="226425" y="-30591"/>
                          <a:pt x="231798" y="35566"/>
                        </a:cubicBezTo>
                        <a:cubicBezTo>
                          <a:pt x="241797" y="125865"/>
                          <a:pt x="267927" y="470558"/>
                          <a:pt x="279942" y="572270"/>
                        </a:cubicBezTo>
                        <a:cubicBezTo>
                          <a:pt x="285717" y="641887"/>
                          <a:pt x="304682" y="619739"/>
                          <a:pt x="308343" y="582542"/>
                        </a:cubicBezTo>
                        <a:cubicBezTo>
                          <a:pt x="326320" y="385074"/>
                          <a:pt x="431054" y="471937"/>
                          <a:pt x="480211" y="416843"/>
                        </a:cubicBezTo>
                        <a:cubicBezTo>
                          <a:pt x="529368" y="361749"/>
                          <a:pt x="567756" y="260186"/>
                          <a:pt x="603286" y="251980"/>
                        </a:cubicBezTo>
                        <a:cubicBezTo>
                          <a:pt x="638816" y="243774"/>
                          <a:pt x="659258" y="344590"/>
                          <a:pt x="693389" y="367609"/>
                        </a:cubicBezTo>
                        <a:cubicBezTo>
                          <a:pt x="726593" y="396193"/>
                          <a:pt x="757594" y="408910"/>
                          <a:pt x="791379" y="413281"/>
                        </a:cubicBezTo>
                      </a:path>
                    </a:pathLst>
                  </a:custGeom>
                  <a:noFill/>
                  <a:ln w="15875"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57" name="Google Shape;57;p52"/>
                  <p:cNvSpPr/>
                  <p:nvPr/>
                </p:nvSpPr>
                <p:spPr>
                  <a:xfrm>
                    <a:off x="11505753" y="4304075"/>
                    <a:ext cx="180803" cy="180803"/>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58" name="Google Shape;58;p52"/>
                  <p:cNvSpPr/>
                  <p:nvPr/>
                </p:nvSpPr>
                <p:spPr>
                  <a:xfrm>
                    <a:off x="11535888" y="4334209"/>
                    <a:ext cx="120536" cy="120536"/>
                  </a:xfrm>
                  <a:prstGeom prst="plus">
                    <a:avLst>
                      <a:gd name="adj" fmla="val 3632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59" name="Google Shape;59;p52"/>
                  <p:cNvSpPr/>
                  <p:nvPr/>
                </p:nvSpPr>
                <p:spPr>
                  <a:xfrm>
                    <a:off x="11745842" y="4314812"/>
                    <a:ext cx="439354" cy="5521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60" name="Google Shape;60;p52"/>
                  <p:cNvSpPr/>
                  <p:nvPr/>
                </p:nvSpPr>
                <p:spPr>
                  <a:xfrm>
                    <a:off x="12244484" y="4314810"/>
                    <a:ext cx="239624" cy="5521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61" name="Google Shape;61;p52"/>
                  <p:cNvSpPr/>
                  <p:nvPr/>
                </p:nvSpPr>
                <p:spPr>
                  <a:xfrm>
                    <a:off x="11745842" y="4399539"/>
                    <a:ext cx="239624" cy="5521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62" name="Google Shape;62;p52"/>
                  <p:cNvSpPr/>
                  <p:nvPr/>
                </p:nvSpPr>
                <p:spPr>
                  <a:xfrm>
                    <a:off x="12030922" y="4398532"/>
                    <a:ext cx="239624" cy="5521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63" name="Google Shape;63;p52"/>
                  <p:cNvSpPr/>
                  <p:nvPr/>
                </p:nvSpPr>
                <p:spPr>
                  <a:xfrm>
                    <a:off x="11772627" y="4331149"/>
                    <a:ext cx="686368" cy="105236"/>
                  </a:xfrm>
                  <a:custGeom>
                    <a:avLst/>
                    <a:gdLst/>
                    <a:ahLst/>
                    <a:cxnLst/>
                    <a:rect l="l" t="t" r="r" b="b"/>
                    <a:pathLst>
                      <a:path w="686368" h="105236" extrusionOk="0">
                        <a:moveTo>
                          <a:pt x="153859" y="84729"/>
                        </a:moveTo>
                        <a:lnTo>
                          <a:pt x="183481" y="84729"/>
                        </a:lnTo>
                        <a:cubicBezTo>
                          <a:pt x="185825" y="84729"/>
                          <a:pt x="187726" y="86630"/>
                          <a:pt x="187726" y="88974"/>
                        </a:cubicBezTo>
                        <a:lnTo>
                          <a:pt x="187726" y="100991"/>
                        </a:lnTo>
                        <a:cubicBezTo>
                          <a:pt x="187726" y="103335"/>
                          <a:pt x="185825" y="105236"/>
                          <a:pt x="183481" y="105236"/>
                        </a:cubicBezTo>
                        <a:lnTo>
                          <a:pt x="153859" y="105236"/>
                        </a:lnTo>
                        <a:cubicBezTo>
                          <a:pt x="151515" y="105236"/>
                          <a:pt x="149614" y="103335"/>
                          <a:pt x="149614" y="100991"/>
                        </a:cubicBezTo>
                        <a:lnTo>
                          <a:pt x="149614" y="88974"/>
                        </a:lnTo>
                        <a:cubicBezTo>
                          <a:pt x="149614" y="86630"/>
                          <a:pt x="151515" y="84729"/>
                          <a:pt x="153859" y="84729"/>
                        </a:cubicBezTo>
                        <a:close/>
                        <a:moveTo>
                          <a:pt x="4245" y="84729"/>
                        </a:moveTo>
                        <a:lnTo>
                          <a:pt x="114508" y="84729"/>
                        </a:lnTo>
                        <a:cubicBezTo>
                          <a:pt x="116852" y="84729"/>
                          <a:pt x="118753" y="86630"/>
                          <a:pt x="118753" y="88974"/>
                        </a:cubicBezTo>
                        <a:lnTo>
                          <a:pt x="118753" y="100991"/>
                        </a:lnTo>
                        <a:cubicBezTo>
                          <a:pt x="118753" y="103335"/>
                          <a:pt x="116852" y="105236"/>
                          <a:pt x="114508" y="105236"/>
                        </a:cubicBezTo>
                        <a:lnTo>
                          <a:pt x="4245" y="105236"/>
                        </a:lnTo>
                        <a:cubicBezTo>
                          <a:pt x="1901" y="105236"/>
                          <a:pt x="0" y="103335"/>
                          <a:pt x="0" y="100991"/>
                        </a:cubicBezTo>
                        <a:lnTo>
                          <a:pt x="0" y="88974"/>
                        </a:lnTo>
                        <a:cubicBezTo>
                          <a:pt x="0" y="86630"/>
                          <a:pt x="1901" y="84729"/>
                          <a:pt x="4245" y="84729"/>
                        </a:cubicBezTo>
                        <a:close/>
                        <a:moveTo>
                          <a:pt x="438939" y="83722"/>
                        </a:moveTo>
                        <a:lnTo>
                          <a:pt x="468561" y="83722"/>
                        </a:lnTo>
                        <a:cubicBezTo>
                          <a:pt x="470905" y="83722"/>
                          <a:pt x="472806" y="85623"/>
                          <a:pt x="472806" y="87967"/>
                        </a:cubicBezTo>
                        <a:lnTo>
                          <a:pt x="472806" y="99984"/>
                        </a:lnTo>
                        <a:cubicBezTo>
                          <a:pt x="472806" y="102328"/>
                          <a:pt x="470905" y="104229"/>
                          <a:pt x="468561" y="104229"/>
                        </a:cubicBezTo>
                        <a:lnTo>
                          <a:pt x="438939" y="104229"/>
                        </a:lnTo>
                        <a:cubicBezTo>
                          <a:pt x="436595" y="104229"/>
                          <a:pt x="434694" y="102328"/>
                          <a:pt x="434694" y="99984"/>
                        </a:cubicBezTo>
                        <a:lnTo>
                          <a:pt x="434694" y="87967"/>
                        </a:lnTo>
                        <a:cubicBezTo>
                          <a:pt x="434694" y="85623"/>
                          <a:pt x="436595" y="83722"/>
                          <a:pt x="438939" y="83722"/>
                        </a:cubicBezTo>
                        <a:close/>
                        <a:moveTo>
                          <a:pt x="289325" y="83722"/>
                        </a:moveTo>
                        <a:lnTo>
                          <a:pt x="399588" y="83722"/>
                        </a:lnTo>
                        <a:cubicBezTo>
                          <a:pt x="401932" y="83722"/>
                          <a:pt x="403833" y="85623"/>
                          <a:pt x="403833" y="87967"/>
                        </a:cubicBezTo>
                        <a:lnTo>
                          <a:pt x="403833" y="99984"/>
                        </a:lnTo>
                        <a:cubicBezTo>
                          <a:pt x="403833" y="102328"/>
                          <a:pt x="401932" y="104229"/>
                          <a:pt x="399588" y="104229"/>
                        </a:cubicBezTo>
                        <a:lnTo>
                          <a:pt x="289325" y="104229"/>
                        </a:lnTo>
                        <a:cubicBezTo>
                          <a:pt x="286981" y="104229"/>
                          <a:pt x="285080" y="102328"/>
                          <a:pt x="285080" y="99984"/>
                        </a:cubicBezTo>
                        <a:lnTo>
                          <a:pt x="285080" y="87967"/>
                        </a:lnTo>
                        <a:cubicBezTo>
                          <a:pt x="285080" y="85623"/>
                          <a:pt x="286981" y="83722"/>
                          <a:pt x="289325" y="83722"/>
                        </a:cubicBezTo>
                        <a:close/>
                        <a:moveTo>
                          <a:pt x="353589" y="2"/>
                        </a:moveTo>
                        <a:lnTo>
                          <a:pt x="383211" y="2"/>
                        </a:lnTo>
                        <a:cubicBezTo>
                          <a:pt x="385555" y="2"/>
                          <a:pt x="387456" y="1903"/>
                          <a:pt x="387456" y="4247"/>
                        </a:cubicBezTo>
                        <a:lnTo>
                          <a:pt x="387456" y="16264"/>
                        </a:lnTo>
                        <a:cubicBezTo>
                          <a:pt x="387456" y="18608"/>
                          <a:pt x="385555" y="20509"/>
                          <a:pt x="383211" y="20509"/>
                        </a:cubicBezTo>
                        <a:lnTo>
                          <a:pt x="353589" y="20509"/>
                        </a:lnTo>
                        <a:cubicBezTo>
                          <a:pt x="351245" y="20509"/>
                          <a:pt x="349344" y="18608"/>
                          <a:pt x="349344" y="16264"/>
                        </a:cubicBezTo>
                        <a:lnTo>
                          <a:pt x="349344" y="4247"/>
                        </a:lnTo>
                        <a:cubicBezTo>
                          <a:pt x="349344" y="1903"/>
                          <a:pt x="351245" y="2"/>
                          <a:pt x="353589" y="2"/>
                        </a:cubicBezTo>
                        <a:close/>
                        <a:moveTo>
                          <a:pt x="8320" y="2"/>
                        </a:moveTo>
                        <a:lnTo>
                          <a:pt x="314237" y="2"/>
                        </a:lnTo>
                        <a:cubicBezTo>
                          <a:pt x="316581" y="2"/>
                          <a:pt x="318482" y="1903"/>
                          <a:pt x="318482" y="4247"/>
                        </a:cubicBezTo>
                        <a:lnTo>
                          <a:pt x="318482" y="16264"/>
                        </a:lnTo>
                        <a:cubicBezTo>
                          <a:pt x="318482" y="18608"/>
                          <a:pt x="316581" y="20509"/>
                          <a:pt x="314237" y="20509"/>
                        </a:cubicBezTo>
                        <a:lnTo>
                          <a:pt x="8320" y="20509"/>
                        </a:lnTo>
                        <a:cubicBezTo>
                          <a:pt x="5976" y="20509"/>
                          <a:pt x="4075" y="18608"/>
                          <a:pt x="4075" y="16264"/>
                        </a:cubicBezTo>
                        <a:lnTo>
                          <a:pt x="4075" y="4247"/>
                        </a:lnTo>
                        <a:cubicBezTo>
                          <a:pt x="4075" y="1903"/>
                          <a:pt x="5976" y="2"/>
                          <a:pt x="8320" y="2"/>
                        </a:cubicBezTo>
                        <a:close/>
                        <a:moveTo>
                          <a:pt x="652501" y="0"/>
                        </a:moveTo>
                        <a:lnTo>
                          <a:pt x="682123" y="0"/>
                        </a:lnTo>
                        <a:cubicBezTo>
                          <a:pt x="684467" y="0"/>
                          <a:pt x="686368" y="1901"/>
                          <a:pt x="686368" y="4245"/>
                        </a:cubicBezTo>
                        <a:lnTo>
                          <a:pt x="686368" y="16262"/>
                        </a:lnTo>
                        <a:cubicBezTo>
                          <a:pt x="686368" y="18606"/>
                          <a:pt x="684467" y="20507"/>
                          <a:pt x="682123" y="20507"/>
                        </a:cubicBezTo>
                        <a:lnTo>
                          <a:pt x="652501" y="20507"/>
                        </a:lnTo>
                        <a:cubicBezTo>
                          <a:pt x="650157" y="20507"/>
                          <a:pt x="648256" y="18606"/>
                          <a:pt x="648256" y="16262"/>
                        </a:cubicBezTo>
                        <a:lnTo>
                          <a:pt x="648256" y="4245"/>
                        </a:lnTo>
                        <a:cubicBezTo>
                          <a:pt x="648256" y="1901"/>
                          <a:pt x="650157" y="0"/>
                          <a:pt x="652501" y="0"/>
                        </a:cubicBezTo>
                        <a:close/>
                        <a:moveTo>
                          <a:pt x="502887" y="0"/>
                        </a:moveTo>
                        <a:lnTo>
                          <a:pt x="613150" y="0"/>
                        </a:lnTo>
                        <a:cubicBezTo>
                          <a:pt x="615494" y="0"/>
                          <a:pt x="617395" y="1901"/>
                          <a:pt x="617395" y="4245"/>
                        </a:cubicBezTo>
                        <a:lnTo>
                          <a:pt x="617395" y="16262"/>
                        </a:lnTo>
                        <a:cubicBezTo>
                          <a:pt x="617395" y="18606"/>
                          <a:pt x="615494" y="20507"/>
                          <a:pt x="613150" y="20507"/>
                        </a:cubicBezTo>
                        <a:lnTo>
                          <a:pt x="502887" y="20507"/>
                        </a:lnTo>
                        <a:cubicBezTo>
                          <a:pt x="500543" y="20507"/>
                          <a:pt x="498642" y="18606"/>
                          <a:pt x="498642" y="16262"/>
                        </a:cubicBezTo>
                        <a:lnTo>
                          <a:pt x="498642" y="4245"/>
                        </a:lnTo>
                        <a:cubicBezTo>
                          <a:pt x="498642" y="1901"/>
                          <a:pt x="500543" y="0"/>
                          <a:pt x="502887" y="0"/>
                        </a:cubicBezTo>
                        <a:close/>
                      </a:path>
                    </a:pathLst>
                  </a:custGeom>
                  <a:solidFill>
                    <a:schemeClr val="dk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grpSp>
            <p:sp>
              <p:nvSpPr>
                <p:cNvPr id="64" name="Google Shape;64;p52"/>
                <p:cNvSpPr/>
                <p:nvPr/>
              </p:nvSpPr>
              <p:spPr>
                <a:xfrm rot="-2697059">
                  <a:off x="10242661" y="3983156"/>
                  <a:ext cx="1144096" cy="1352486"/>
                </a:xfrm>
                <a:custGeom>
                  <a:avLst/>
                  <a:gdLst/>
                  <a:ahLst/>
                  <a:cxnLst/>
                  <a:rect l="l" t="t" r="r" b="b"/>
                  <a:pathLst>
                    <a:path w="3375646" h="3990500" extrusionOk="0">
                      <a:moveTo>
                        <a:pt x="1697155" y="0"/>
                      </a:moveTo>
                      <a:lnTo>
                        <a:pt x="3236340" y="0"/>
                      </a:lnTo>
                      <a:cubicBezTo>
                        <a:pt x="3312732" y="0"/>
                        <a:pt x="3375646" y="80888"/>
                        <a:pt x="3375646" y="184244"/>
                      </a:cubicBezTo>
                      <a:lnTo>
                        <a:pt x="3375646" y="3806252"/>
                      </a:lnTo>
                      <a:cubicBezTo>
                        <a:pt x="3375646" y="3905115"/>
                        <a:pt x="3312732" y="3990500"/>
                        <a:pt x="3236340" y="3990500"/>
                      </a:cubicBezTo>
                      <a:lnTo>
                        <a:pt x="0" y="3990500"/>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grpSp>
              <p:nvGrpSpPr>
                <p:cNvPr id="65" name="Google Shape;65;p52"/>
                <p:cNvGrpSpPr/>
                <p:nvPr/>
              </p:nvGrpSpPr>
              <p:grpSpPr>
                <a:xfrm rot="-2697059">
                  <a:off x="9825321" y="5247373"/>
                  <a:ext cx="109147" cy="109147"/>
                  <a:chOff x="8118251" y="2289511"/>
                  <a:chExt cx="453435" cy="453435"/>
                </a:xfrm>
              </p:grpSpPr>
              <p:sp>
                <p:nvSpPr>
                  <p:cNvPr id="66" name="Google Shape;66;p52"/>
                  <p:cNvSpPr/>
                  <p:nvPr/>
                </p:nvSpPr>
                <p:spPr>
                  <a:xfrm>
                    <a:off x="8118251" y="2289511"/>
                    <a:ext cx="453435" cy="453435"/>
                  </a:xfrm>
                  <a:prstGeom prst="ellipse">
                    <a:avLst/>
                  </a:prstGeom>
                  <a:solidFill>
                    <a:schemeClr val="accen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67" name="Google Shape;67;p52"/>
                  <p:cNvSpPr/>
                  <p:nvPr/>
                </p:nvSpPr>
                <p:spPr>
                  <a:xfrm>
                    <a:off x="8160877" y="2332137"/>
                    <a:ext cx="368182" cy="368182"/>
                  </a:xfrm>
                  <a:prstGeom prst="ellipse">
                    <a:avLst/>
                  </a:prstGeom>
                  <a:solidFill>
                    <a:schemeClr val="accen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68" name="Google Shape;68;p52"/>
                  <p:cNvSpPr/>
                  <p:nvPr/>
                </p:nvSpPr>
                <p:spPr>
                  <a:xfrm>
                    <a:off x="8207808" y="2379068"/>
                    <a:ext cx="274320" cy="274320"/>
                  </a:xfrm>
                  <a:prstGeom prst="ellipse">
                    <a:avLst/>
                  </a:prstGeom>
                  <a:solidFill>
                    <a:schemeClr val="accen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69" name="Google Shape;69;p52"/>
                  <p:cNvSpPr/>
                  <p:nvPr/>
                </p:nvSpPr>
                <p:spPr>
                  <a:xfrm>
                    <a:off x="8253528" y="2424788"/>
                    <a:ext cx="182880" cy="182880"/>
                  </a:xfrm>
                  <a:prstGeom prst="ellipse">
                    <a:avLst/>
                  </a:prstGeom>
                  <a:solidFill>
                    <a:schemeClr val="accen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grpSp>
          </p:grpSp>
          <p:grpSp>
            <p:nvGrpSpPr>
              <p:cNvPr id="70" name="Google Shape;70;p52"/>
              <p:cNvGrpSpPr/>
              <p:nvPr/>
            </p:nvGrpSpPr>
            <p:grpSpPr>
              <a:xfrm flipH="1">
                <a:off x="626918" y="2924308"/>
                <a:ext cx="3346118" cy="3439834"/>
                <a:chOff x="549272" y="2924308"/>
                <a:chExt cx="3346118" cy="3439834"/>
              </a:xfrm>
            </p:grpSpPr>
            <p:sp>
              <p:nvSpPr>
                <p:cNvPr id="71" name="Google Shape;71;p52"/>
                <p:cNvSpPr/>
                <p:nvPr/>
              </p:nvSpPr>
              <p:spPr>
                <a:xfrm rot="-2453110">
                  <a:off x="898378" y="3540367"/>
                  <a:ext cx="2647906" cy="2053702"/>
                </a:xfrm>
                <a:custGeom>
                  <a:avLst/>
                  <a:gdLst/>
                  <a:ahLst/>
                  <a:cxnLst/>
                  <a:rect l="l" t="t" r="r" b="b"/>
                  <a:pathLst>
                    <a:path w="2647906" h="2053702" extrusionOk="0">
                      <a:moveTo>
                        <a:pt x="802501" y="64780"/>
                      </a:moveTo>
                      <a:cubicBezTo>
                        <a:pt x="822159" y="83035"/>
                        <a:pt x="831951" y="111553"/>
                        <a:pt x="824412" y="137612"/>
                      </a:cubicBezTo>
                      <a:cubicBezTo>
                        <a:pt x="813704" y="174981"/>
                        <a:pt x="750767" y="282281"/>
                        <a:pt x="735907" y="300638"/>
                      </a:cubicBezTo>
                      <a:cubicBezTo>
                        <a:pt x="715146" y="325768"/>
                        <a:pt x="691108" y="348277"/>
                        <a:pt x="672970" y="375812"/>
                      </a:cubicBezTo>
                      <a:cubicBezTo>
                        <a:pt x="665758" y="386739"/>
                        <a:pt x="658546" y="395480"/>
                        <a:pt x="644123" y="429134"/>
                      </a:cubicBezTo>
                      <a:cubicBezTo>
                        <a:pt x="629045" y="467158"/>
                        <a:pt x="625330" y="506275"/>
                        <a:pt x="630356" y="546704"/>
                      </a:cubicBezTo>
                      <a:cubicBezTo>
                        <a:pt x="633634" y="572054"/>
                        <a:pt x="626641" y="596310"/>
                        <a:pt x="618992" y="620349"/>
                      </a:cubicBezTo>
                      <a:cubicBezTo>
                        <a:pt x="608285" y="653348"/>
                        <a:pt x="595391" y="685035"/>
                        <a:pt x="576379" y="714318"/>
                      </a:cubicBezTo>
                      <a:cubicBezTo>
                        <a:pt x="565452" y="731363"/>
                        <a:pt x="563704" y="752124"/>
                        <a:pt x="559114" y="771355"/>
                      </a:cubicBezTo>
                      <a:cubicBezTo>
                        <a:pt x="548625" y="814187"/>
                        <a:pt x="536387" y="856145"/>
                        <a:pt x="507760" y="891329"/>
                      </a:cubicBezTo>
                      <a:cubicBezTo>
                        <a:pt x="492462" y="910122"/>
                        <a:pt x="476947" y="929135"/>
                        <a:pt x="462960" y="948802"/>
                      </a:cubicBezTo>
                      <a:cubicBezTo>
                        <a:pt x="435426" y="987919"/>
                        <a:pt x="422751" y="1032937"/>
                        <a:pt x="412480" y="1078829"/>
                      </a:cubicBezTo>
                      <a:cubicBezTo>
                        <a:pt x="404395" y="1115761"/>
                        <a:pt x="399150" y="1285779"/>
                        <a:pt x="403301" y="1333200"/>
                      </a:cubicBezTo>
                      <a:cubicBezTo>
                        <a:pt x="407890" y="1384883"/>
                        <a:pt x="414447" y="1446399"/>
                        <a:pt x="421058" y="1503955"/>
                      </a:cubicBezTo>
                      <a:lnTo>
                        <a:pt x="425443" y="1540797"/>
                      </a:lnTo>
                      <a:lnTo>
                        <a:pt x="0" y="1172459"/>
                      </a:lnTo>
                      <a:lnTo>
                        <a:pt x="16659" y="1116181"/>
                      </a:lnTo>
                      <a:cubicBezTo>
                        <a:pt x="58412" y="975757"/>
                        <a:pt x="97686" y="845601"/>
                        <a:pt x="118337" y="780533"/>
                      </a:cubicBezTo>
                      <a:cubicBezTo>
                        <a:pt x="151553" y="675857"/>
                        <a:pt x="183240" y="570524"/>
                        <a:pt x="209683" y="463662"/>
                      </a:cubicBezTo>
                      <a:cubicBezTo>
                        <a:pt x="223888" y="406188"/>
                        <a:pt x="240714" y="349588"/>
                        <a:pt x="259071" y="293425"/>
                      </a:cubicBezTo>
                      <a:cubicBezTo>
                        <a:pt x="268467" y="264798"/>
                        <a:pt x="273276" y="234859"/>
                        <a:pt x="276772" y="205139"/>
                      </a:cubicBezTo>
                      <a:cubicBezTo>
                        <a:pt x="280924" y="171922"/>
                        <a:pt x="298407" y="147883"/>
                        <a:pt x="329219" y="137394"/>
                      </a:cubicBezTo>
                      <a:cubicBezTo>
                        <a:pt x="395216" y="114667"/>
                        <a:pt x="452472" y="75550"/>
                        <a:pt x="512349" y="41458"/>
                      </a:cubicBezTo>
                      <a:cubicBezTo>
                        <a:pt x="534421" y="28784"/>
                        <a:pt x="556492" y="16109"/>
                        <a:pt x="578564" y="3434"/>
                      </a:cubicBezTo>
                      <a:cubicBezTo>
                        <a:pt x="584901" y="-282"/>
                        <a:pt x="591457" y="-1374"/>
                        <a:pt x="598232" y="2123"/>
                      </a:cubicBezTo>
                      <a:cubicBezTo>
                        <a:pt x="603477" y="5620"/>
                        <a:pt x="603258" y="11082"/>
                        <a:pt x="603914" y="16546"/>
                      </a:cubicBezTo>
                      <a:cubicBezTo>
                        <a:pt x="605880" y="34466"/>
                        <a:pt x="609159" y="149195"/>
                        <a:pt x="614402" y="153128"/>
                      </a:cubicBezTo>
                      <a:cubicBezTo>
                        <a:pt x="618774" y="152910"/>
                        <a:pt x="621177" y="149413"/>
                        <a:pt x="624237" y="147446"/>
                      </a:cubicBezTo>
                      <a:cubicBezTo>
                        <a:pt x="646309" y="129745"/>
                        <a:pt x="701160" y="71616"/>
                        <a:pt x="710120" y="63749"/>
                      </a:cubicBezTo>
                      <a:cubicBezTo>
                        <a:pt x="730881" y="45829"/>
                        <a:pt x="753827" y="40147"/>
                        <a:pt x="779832" y="50418"/>
                      </a:cubicBezTo>
                      <a:cubicBezTo>
                        <a:pt x="788300" y="53751"/>
                        <a:pt x="795948" y="58695"/>
                        <a:pt x="802501" y="64780"/>
                      </a:cubicBezTo>
                      <a:close/>
                      <a:moveTo>
                        <a:pt x="2419034" y="721093"/>
                      </a:moveTo>
                      <a:cubicBezTo>
                        <a:pt x="2425371" y="728523"/>
                        <a:pt x="2486342" y="856583"/>
                        <a:pt x="2504043" y="904441"/>
                      </a:cubicBezTo>
                      <a:cubicBezTo>
                        <a:pt x="2523711" y="957763"/>
                        <a:pt x="2539227" y="1012396"/>
                        <a:pt x="2545782" y="1068995"/>
                      </a:cubicBezTo>
                      <a:cubicBezTo>
                        <a:pt x="2550809" y="1113139"/>
                        <a:pt x="2547749" y="1156846"/>
                        <a:pt x="2540975" y="1200552"/>
                      </a:cubicBezTo>
                      <a:cubicBezTo>
                        <a:pt x="2535512" y="1236828"/>
                        <a:pt x="2528737" y="1273104"/>
                        <a:pt x="2527207" y="1309818"/>
                      </a:cubicBezTo>
                      <a:cubicBezTo>
                        <a:pt x="2525678" y="1346531"/>
                        <a:pt x="2522181" y="1383026"/>
                        <a:pt x="2533108" y="1417991"/>
                      </a:cubicBezTo>
                      <a:cubicBezTo>
                        <a:pt x="2547750" y="1465631"/>
                        <a:pt x="2626271" y="1578730"/>
                        <a:pt x="2647906" y="1623311"/>
                      </a:cubicBezTo>
                      <a:cubicBezTo>
                        <a:pt x="2530422" y="1724748"/>
                        <a:pt x="2319956" y="2043116"/>
                        <a:pt x="2238821" y="2053445"/>
                      </a:cubicBezTo>
                      <a:cubicBezTo>
                        <a:pt x="2157686" y="2063775"/>
                        <a:pt x="2175281" y="1761030"/>
                        <a:pt x="2107487" y="1625728"/>
                      </a:cubicBezTo>
                      <a:cubicBezTo>
                        <a:pt x="2039693" y="1490426"/>
                        <a:pt x="1892241" y="1329981"/>
                        <a:pt x="1832058" y="1241636"/>
                      </a:cubicBezTo>
                      <a:cubicBezTo>
                        <a:pt x="1771877" y="1153291"/>
                        <a:pt x="1768248" y="1148541"/>
                        <a:pt x="1746394" y="1095656"/>
                      </a:cubicBezTo>
                      <a:cubicBezTo>
                        <a:pt x="1734812" y="1067248"/>
                        <a:pt x="1721044" y="1039494"/>
                        <a:pt x="1701159" y="1015237"/>
                      </a:cubicBezTo>
                      <a:cubicBezTo>
                        <a:pt x="1682365" y="992291"/>
                        <a:pt x="1674716" y="964100"/>
                        <a:pt x="1666849" y="935910"/>
                      </a:cubicBezTo>
                      <a:cubicBezTo>
                        <a:pt x="1658108" y="904878"/>
                        <a:pt x="1643904" y="876251"/>
                        <a:pt x="1618990" y="854398"/>
                      </a:cubicBezTo>
                      <a:cubicBezTo>
                        <a:pt x="1611342" y="850027"/>
                        <a:pt x="1591237" y="830578"/>
                        <a:pt x="1588178" y="825770"/>
                      </a:cubicBezTo>
                      <a:cubicBezTo>
                        <a:pt x="1570913" y="800202"/>
                        <a:pt x="1582277" y="771355"/>
                        <a:pt x="1612435" y="764145"/>
                      </a:cubicBezTo>
                      <a:cubicBezTo>
                        <a:pt x="1622487" y="761740"/>
                        <a:pt x="1632321" y="761303"/>
                        <a:pt x="1642592" y="763488"/>
                      </a:cubicBezTo>
                      <a:cubicBezTo>
                        <a:pt x="1658982" y="766985"/>
                        <a:pt x="1675153" y="770481"/>
                        <a:pt x="1691106" y="775726"/>
                      </a:cubicBezTo>
                      <a:cubicBezTo>
                        <a:pt x="1713614" y="783156"/>
                        <a:pt x="1733719" y="793864"/>
                        <a:pt x="1749017" y="812658"/>
                      </a:cubicBezTo>
                      <a:cubicBezTo>
                        <a:pt x="1749672" y="813532"/>
                        <a:pt x="1750546" y="814188"/>
                        <a:pt x="1751420" y="814843"/>
                      </a:cubicBezTo>
                      <a:cubicBezTo>
                        <a:pt x="1752076" y="815281"/>
                        <a:pt x="1752732" y="815499"/>
                        <a:pt x="1755354" y="815280"/>
                      </a:cubicBezTo>
                      <a:cubicBezTo>
                        <a:pt x="1742242" y="765455"/>
                        <a:pt x="1644559" y="387177"/>
                        <a:pt x="1638003" y="354397"/>
                      </a:cubicBezTo>
                      <a:cubicBezTo>
                        <a:pt x="1637129" y="346749"/>
                        <a:pt x="1635162" y="310909"/>
                        <a:pt x="1635598" y="303261"/>
                      </a:cubicBezTo>
                      <a:cubicBezTo>
                        <a:pt x="1636691" y="286652"/>
                        <a:pt x="1642810" y="273103"/>
                        <a:pt x="1657234" y="263925"/>
                      </a:cubicBezTo>
                      <a:cubicBezTo>
                        <a:pt x="1673186" y="255184"/>
                        <a:pt x="1690451" y="255839"/>
                        <a:pt x="1707714" y="258243"/>
                      </a:cubicBezTo>
                      <a:cubicBezTo>
                        <a:pt x="1739401" y="264580"/>
                        <a:pt x="1764314" y="281845"/>
                        <a:pt x="1784419" y="306538"/>
                      </a:cubicBezTo>
                      <a:cubicBezTo>
                        <a:pt x="1802339" y="328610"/>
                        <a:pt x="1813921" y="382369"/>
                        <a:pt x="1823973" y="408592"/>
                      </a:cubicBezTo>
                      <a:cubicBezTo>
                        <a:pt x="1827469" y="417771"/>
                        <a:pt x="1906797" y="688095"/>
                        <a:pt x="1907234" y="690280"/>
                      </a:cubicBezTo>
                      <a:cubicBezTo>
                        <a:pt x="1911386" y="705140"/>
                        <a:pt x="1912915" y="704266"/>
                        <a:pt x="1926465" y="698148"/>
                      </a:cubicBezTo>
                      <a:cubicBezTo>
                        <a:pt x="1965581" y="680010"/>
                        <a:pt x="2005791" y="670613"/>
                        <a:pt x="2046438" y="694651"/>
                      </a:cubicBezTo>
                      <a:cubicBezTo>
                        <a:pt x="2052776" y="698366"/>
                        <a:pt x="2059113" y="702081"/>
                        <a:pt x="2065013" y="706014"/>
                      </a:cubicBezTo>
                      <a:cubicBezTo>
                        <a:pt x="2069820" y="709293"/>
                        <a:pt x="2073536" y="709074"/>
                        <a:pt x="2076595" y="703392"/>
                      </a:cubicBezTo>
                      <a:cubicBezTo>
                        <a:pt x="2090581" y="677168"/>
                        <a:pt x="2114401" y="669082"/>
                        <a:pt x="2142155" y="667553"/>
                      </a:cubicBezTo>
                      <a:cubicBezTo>
                        <a:pt x="2175371" y="665804"/>
                        <a:pt x="2204873" y="675420"/>
                        <a:pt x="2230442" y="696399"/>
                      </a:cubicBezTo>
                      <a:cubicBezTo>
                        <a:pt x="2245302" y="708637"/>
                        <a:pt x="2261255" y="711259"/>
                        <a:pt x="2279612" y="706670"/>
                      </a:cubicBezTo>
                      <a:cubicBezTo>
                        <a:pt x="2296220" y="702518"/>
                        <a:pt x="2312391" y="696399"/>
                        <a:pt x="2328562" y="691592"/>
                      </a:cubicBezTo>
                      <a:cubicBezTo>
                        <a:pt x="2365712" y="680446"/>
                        <a:pt x="2394996" y="692903"/>
                        <a:pt x="2419034" y="721093"/>
                      </a:cubicBezTo>
                      <a:close/>
                    </a:path>
                  </a:pathLst>
                </a:custGeom>
                <a:solidFill>
                  <a:srgbClr val="FCD9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72" name="Google Shape;72;p52"/>
                <p:cNvSpPr/>
                <p:nvPr/>
              </p:nvSpPr>
              <p:spPr>
                <a:xfrm rot="-3105494">
                  <a:off x="1277685" y="5118874"/>
                  <a:ext cx="859228" cy="1121504"/>
                </a:xfrm>
                <a:custGeom>
                  <a:avLst/>
                  <a:gdLst/>
                  <a:ahLst/>
                  <a:cxnLst/>
                  <a:rect l="l" t="t" r="r" b="b"/>
                  <a:pathLst>
                    <a:path w="859229" h="1121504" extrusionOk="0">
                      <a:moveTo>
                        <a:pt x="858926" y="265576"/>
                      </a:moveTo>
                      <a:cubicBezTo>
                        <a:pt x="859995" y="269906"/>
                        <a:pt x="858161" y="275304"/>
                        <a:pt x="854698" y="282230"/>
                      </a:cubicBezTo>
                      <a:cubicBezTo>
                        <a:pt x="792765" y="411799"/>
                        <a:pt x="731649" y="541369"/>
                        <a:pt x="670532" y="670937"/>
                      </a:cubicBezTo>
                      <a:lnTo>
                        <a:pt x="467704" y="1121504"/>
                      </a:lnTo>
                      <a:lnTo>
                        <a:pt x="0" y="518100"/>
                      </a:lnTo>
                      <a:lnTo>
                        <a:pt x="284270" y="14129"/>
                      </a:lnTo>
                      <a:cubicBezTo>
                        <a:pt x="298124" y="-3798"/>
                        <a:pt x="298938" y="-3798"/>
                        <a:pt x="326645" y="9241"/>
                      </a:cubicBezTo>
                      <a:lnTo>
                        <a:pt x="582522" y="128216"/>
                      </a:lnTo>
                      <a:lnTo>
                        <a:pt x="788692" y="223558"/>
                      </a:lnTo>
                      <a:cubicBezTo>
                        <a:pt x="797249" y="227225"/>
                        <a:pt x="806212" y="229670"/>
                        <a:pt x="809064" y="239449"/>
                      </a:cubicBezTo>
                      <a:cubicBezTo>
                        <a:pt x="821288" y="244745"/>
                        <a:pt x="833103" y="251265"/>
                        <a:pt x="845734" y="255339"/>
                      </a:cubicBezTo>
                      <a:cubicBezTo>
                        <a:pt x="853883" y="257988"/>
                        <a:pt x="857856" y="261247"/>
                        <a:pt x="858926" y="265576"/>
                      </a:cubicBezTo>
                      <a:close/>
                    </a:path>
                  </a:pathLst>
                </a:custGeom>
                <a:solidFill>
                  <a:srgbClr val="9CBDD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sp>
              <p:nvSpPr>
                <p:cNvPr id="73" name="Google Shape;73;p52"/>
                <p:cNvSpPr/>
                <p:nvPr/>
              </p:nvSpPr>
              <p:spPr>
                <a:xfrm rot="-5400000">
                  <a:off x="3032248" y="4203473"/>
                  <a:ext cx="777883" cy="405480"/>
                </a:xfrm>
                <a:custGeom>
                  <a:avLst/>
                  <a:gdLst/>
                  <a:ahLst/>
                  <a:cxnLst/>
                  <a:rect l="l" t="t" r="r" b="b"/>
                  <a:pathLst>
                    <a:path w="777883" h="405480" extrusionOk="0">
                      <a:moveTo>
                        <a:pt x="777580" y="265577"/>
                      </a:moveTo>
                      <a:cubicBezTo>
                        <a:pt x="778649" y="269906"/>
                        <a:pt x="776815" y="275305"/>
                        <a:pt x="773352" y="282231"/>
                      </a:cubicBezTo>
                      <a:lnTo>
                        <a:pt x="714957" y="405480"/>
                      </a:lnTo>
                      <a:lnTo>
                        <a:pt x="0" y="405480"/>
                      </a:lnTo>
                      <a:lnTo>
                        <a:pt x="128362" y="158774"/>
                      </a:lnTo>
                      <a:cubicBezTo>
                        <a:pt x="153623" y="110695"/>
                        <a:pt x="178885" y="62617"/>
                        <a:pt x="202924" y="14130"/>
                      </a:cubicBezTo>
                      <a:cubicBezTo>
                        <a:pt x="216778" y="-3799"/>
                        <a:pt x="217592" y="-3799"/>
                        <a:pt x="245299" y="9241"/>
                      </a:cubicBezTo>
                      <a:cubicBezTo>
                        <a:pt x="330863" y="48356"/>
                        <a:pt x="415612" y="89101"/>
                        <a:pt x="501176" y="128216"/>
                      </a:cubicBezTo>
                      <a:cubicBezTo>
                        <a:pt x="570035" y="159589"/>
                        <a:pt x="638487" y="192593"/>
                        <a:pt x="707346" y="223558"/>
                      </a:cubicBezTo>
                      <a:cubicBezTo>
                        <a:pt x="715902" y="227226"/>
                        <a:pt x="724866" y="229670"/>
                        <a:pt x="727718" y="239449"/>
                      </a:cubicBezTo>
                      <a:cubicBezTo>
                        <a:pt x="739942" y="244746"/>
                        <a:pt x="751757" y="251265"/>
                        <a:pt x="764388" y="255339"/>
                      </a:cubicBezTo>
                      <a:cubicBezTo>
                        <a:pt x="772537" y="257988"/>
                        <a:pt x="776510" y="261248"/>
                        <a:pt x="777580" y="265577"/>
                      </a:cubicBezTo>
                      <a:close/>
                    </a:path>
                  </a:pathLst>
                </a:custGeom>
                <a:solidFill>
                  <a:srgbClr val="9CBDD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Georgia"/>
                    <a:ea typeface="Georgia"/>
                    <a:cs typeface="Georgia"/>
                    <a:sym typeface="Georgia"/>
                  </a:endParaRPr>
                </a:p>
              </p:txBody>
            </p:sp>
          </p:grpSp>
        </p:grpSp>
      </p:grpSp>
      <p:pic>
        <p:nvPicPr>
          <p:cNvPr id="74" name="Google Shape;74;p52"/>
          <p:cNvPicPr preferRelativeResize="0"/>
          <p:nvPr/>
        </p:nvPicPr>
        <p:blipFill rotWithShape="1">
          <a:blip r:embed="rId2">
            <a:alphaModFix/>
          </a:blip>
          <a:srcRect/>
          <a:stretch/>
        </p:blipFill>
        <p:spPr>
          <a:xfrm>
            <a:off x="0" y="-12700"/>
            <a:ext cx="1207934" cy="120793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36"/>
        <p:cNvGrpSpPr/>
        <p:nvPr/>
      </p:nvGrpSpPr>
      <p:grpSpPr>
        <a:xfrm>
          <a:off x="0" y="0"/>
          <a:ext cx="0" cy="0"/>
          <a:chOff x="0" y="0"/>
          <a:chExt cx="0" cy="0"/>
        </a:xfrm>
      </p:grpSpPr>
      <p:sp>
        <p:nvSpPr>
          <p:cNvPr id="137" name="Google Shape;137;p61"/>
          <p:cNvSpPr txBox="1">
            <a:spLocks noGrp="1"/>
          </p:cNvSpPr>
          <p:nvPr>
            <p:ph type="title"/>
          </p:nvPr>
        </p:nvSpPr>
        <p:spPr>
          <a:xfrm rot="-5400000">
            <a:off x="3393017" y="3156577"/>
            <a:ext cx="4681637" cy="586803"/>
          </a:xfrm>
          <a:prstGeom prst="rect">
            <a:avLst/>
          </a:prstGeom>
          <a:noFill/>
          <a:ln>
            <a:noFill/>
          </a:ln>
        </p:spPr>
        <p:txBody>
          <a:bodyPr spcFirstLastPara="1" wrap="square" lIns="45700" tIns="0" rIns="45700" bIns="45700" anchor="t" anchorCtr="0">
            <a:normAutofit/>
          </a:bodyPr>
          <a:lstStyle>
            <a:lvl1pPr lvl="0" algn="ctr">
              <a:spcBef>
                <a:spcPts val="0"/>
              </a:spcBef>
              <a:spcAft>
                <a:spcPts val="0"/>
              </a:spcAft>
              <a:buClr>
                <a:schemeClr val="dk2"/>
              </a:buClr>
              <a:buSzPts val="2000"/>
              <a:buFont typeface="Arial"/>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8" name="Google Shape;138;p61"/>
          <p:cNvSpPr>
            <a:spLocks noGrp="1"/>
          </p:cNvSpPr>
          <p:nvPr>
            <p:ph type="pic" idx="2"/>
          </p:nvPr>
        </p:nvSpPr>
        <p:spPr>
          <a:xfrm>
            <a:off x="403671" y="1143000"/>
            <a:ext cx="4572000" cy="4572000"/>
          </a:xfrm>
          <a:prstGeom prst="rect">
            <a:avLst/>
          </a:prstGeom>
          <a:solidFill>
            <a:srgbClr val="EAEAEA"/>
          </a:solidFill>
          <a:ln w="50800" cap="flat" cmpd="sng">
            <a:solidFill>
              <a:srgbClr val="FFFFFF"/>
            </a:solidFill>
            <a:prstDash val="solid"/>
            <a:miter lim="800000"/>
            <a:headEnd type="none" w="sm" len="sm"/>
            <a:tailEnd type="none" w="sm" len="sm"/>
          </a:ln>
          <a:effectLst>
            <a:outerShdw blurRad="57150" dist="31750" dir="4800000" algn="tl" rotWithShape="0">
              <a:srgbClr val="000000">
                <a:alpha val="24705"/>
              </a:srgbClr>
            </a:outerShdw>
          </a:effectLst>
        </p:spPr>
      </p:sp>
      <p:sp>
        <p:nvSpPr>
          <p:cNvPr id="139" name="Google Shape;139;p61"/>
          <p:cNvSpPr txBox="1">
            <a:spLocks noGrp="1"/>
          </p:cNvSpPr>
          <p:nvPr>
            <p:ph type="body" idx="1"/>
          </p:nvPr>
        </p:nvSpPr>
        <p:spPr>
          <a:xfrm>
            <a:off x="6088443" y="3274308"/>
            <a:ext cx="2590800" cy="2516489"/>
          </a:xfrm>
          <a:prstGeom prst="rect">
            <a:avLst/>
          </a:prstGeom>
          <a:noFill/>
          <a:ln>
            <a:noFill/>
          </a:ln>
        </p:spPr>
        <p:txBody>
          <a:bodyPr spcFirstLastPara="1" wrap="square" lIns="0" tIns="0" rIns="45700" bIns="45700" anchor="t" anchorCtr="0">
            <a:normAutofit/>
          </a:bodyPr>
          <a:lstStyle>
            <a:lvl1pPr marL="457200" lvl="0" indent="-228600" algn="l">
              <a:lnSpc>
                <a:spcPct val="100000"/>
              </a:lnSpc>
              <a:spcBef>
                <a:spcPts val="0"/>
              </a:spcBef>
              <a:spcAft>
                <a:spcPts val="0"/>
              </a:spcAft>
              <a:buSzPts val="1300"/>
              <a:buFont typeface="Arial"/>
              <a:buNone/>
              <a:defRPr sz="1300"/>
            </a:lvl1pPr>
            <a:lvl2pPr marL="914400" lvl="1" indent="-228600" algn="l">
              <a:spcBef>
                <a:spcPts val="300"/>
              </a:spcBef>
              <a:spcAft>
                <a:spcPts val="0"/>
              </a:spcAft>
              <a:buSzPts val="1200"/>
              <a:buFont typeface="Arial"/>
              <a:buNone/>
              <a:defRPr sz="1200"/>
            </a:lvl2pPr>
            <a:lvl3pPr marL="1371600" lvl="2" indent="-228600" algn="l">
              <a:spcBef>
                <a:spcPts val="300"/>
              </a:spcBef>
              <a:spcAft>
                <a:spcPts val="0"/>
              </a:spcAft>
              <a:buSzPts val="1000"/>
              <a:buFont typeface="Georgia"/>
              <a:buNone/>
              <a:defRPr sz="1000"/>
            </a:lvl3pPr>
            <a:lvl4pPr marL="1828800" lvl="3" indent="-228600" algn="l">
              <a:spcBef>
                <a:spcPts val="300"/>
              </a:spcBef>
              <a:spcAft>
                <a:spcPts val="0"/>
              </a:spcAft>
              <a:buSzPts val="900"/>
              <a:buFont typeface="Georgia"/>
              <a:buNone/>
              <a:defRPr sz="900"/>
            </a:lvl4pPr>
            <a:lvl5pPr marL="2286000" lvl="4" indent="-228600" algn="l">
              <a:spcBef>
                <a:spcPts val="300"/>
              </a:spcBef>
              <a:spcAft>
                <a:spcPts val="0"/>
              </a:spcAft>
              <a:buSzPts val="900"/>
              <a:buFont typeface="Georgia"/>
              <a:buNone/>
              <a:defRPr sz="900"/>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40" name="Google Shape;140;p61"/>
          <p:cNvSpPr txBox="1">
            <a:spLocks noGrp="1"/>
          </p:cNvSpPr>
          <p:nvPr>
            <p:ph type="dt" idx="10"/>
          </p:nvPr>
        </p:nvSpPr>
        <p:spPr>
          <a:xfrm>
            <a:off x="6586536" y="612648"/>
            <a:ext cx="957264" cy="457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61"/>
          <p:cNvSpPr txBox="1">
            <a:spLocks noGrp="1"/>
          </p:cNvSpPr>
          <p:nvPr>
            <p:ph type="ftr" idx="11"/>
          </p:nvPr>
        </p:nvSpPr>
        <p:spPr>
          <a:xfrm>
            <a:off x="5257800" y="612648"/>
            <a:ext cx="1325880" cy="4572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61"/>
          <p:cNvSpPr txBox="1">
            <a:spLocks noGrp="1"/>
          </p:cNvSpPr>
          <p:nvPr>
            <p:ph type="sldNum" idx="12"/>
          </p:nvPr>
        </p:nvSpPr>
        <p:spPr>
          <a:xfrm>
            <a:off x="8174736" y="2272"/>
            <a:ext cx="7620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3"/>
        <p:cNvGrpSpPr/>
        <p:nvPr/>
      </p:nvGrpSpPr>
      <p:grpSpPr>
        <a:xfrm>
          <a:off x="0" y="0"/>
          <a:ext cx="0" cy="0"/>
          <a:chOff x="0" y="0"/>
          <a:chExt cx="0" cy="0"/>
        </a:xfrm>
      </p:grpSpPr>
      <p:sp>
        <p:nvSpPr>
          <p:cNvPr id="144" name="Google Shape;144;p62"/>
          <p:cNvSpPr txBox="1">
            <a:spLocks noGrp="1"/>
          </p:cNvSpPr>
          <p:nvPr>
            <p:ph type="title"/>
          </p:nvPr>
        </p:nvSpPr>
        <p:spPr>
          <a:xfrm>
            <a:off x="457200" y="1143000"/>
            <a:ext cx="8229600" cy="10668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5" name="Google Shape;145;p62"/>
          <p:cNvSpPr txBox="1">
            <a:spLocks noGrp="1"/>
          </p:cNvSpPr>
          <p:nvPr>
            <p:ph type="body" idx="1"/>
          </p:nvPr>
        </p:nvSpPr>
        <p:spPr>
          <a:xfrm rot="5400000">
            <a:off x="2409444" y="297180"/>
            <a:ext cx="4325112"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00"/>
              </a:spcBef>
              <a:spcAft>
                <a:spcPts val="0"/>
              </a:spcAft>
              <a:buSzPts val="1800"/>
              <a:buChar char="•"/>
              <a:defRPr/>
            </a:lvl1pPr>
            <a:lvl2pPr marL="914400" lvl="1" indent="-342900" algn="l">
              <a:spcBef>
                <a:spcPts val="3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300"/>
              </a:spcBef>
              <a:spcAft>
                <a:spcPts val="0"/>
              </a:spcAft>
              <a:buSzPts val="1800"/>
              <a:buChar char="●"/>
              <a:defRPr/>
            </a:lvl4pPr>
            <a:lvl5pPr marL="2286000" lvl="4" indent="-342900" algn="l">
              <a:spcBef>
                <a:spcPts val="300"/>
              </a:spcBef>
              <a:spcAft>
                <a:spcPts val="0"/>
              </a:spcAft>
              <a:buSzPts val="1800"/>
              <a:buChar char="▫"/>
              <a:defRPr/>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46" name="Google Shape;146;p62"/>
          <p:cNvSpPr txBox="1">
            <a:spLocks noGrp="1"/>
          </p:cNvSpPr>
          <p:nvPr>
            <p:ph type="dt" idx="10"/>
          </p:nvPr>
        </p:nvSpPr>
        <p:spPr>
          <a:xfrm>
            <a:off x="6586536" y="612648"/>
            <a:ext cx="957264" cy="457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62"/>
          <p:cNvSpPr txBox="1">
            <a:spLocks noGrp="1"/>
          </p:cNvSpPr>
          <p:nvPr>
            <p:ph type="ftr" idx="11"/>
          </p:nvPr>
        </p:nvSpPr>
        <p:spPr>
          <a:xfrm>
            <a:off x="5257800" y="612648"/>
            <a:ext cx="1325880" cy="4572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62"/>
          <p:cNvSpPr txBox="1">
            <a:spLocks noGrp="1"/>
          </p:cNvSpPr>
          <p:nvPr>
            <p:ph type="sldNum" idx="12"/>
          </p:nvPr>
        </p:nvSpPr>
        <p:spPr>
          <a:xfrm>
            <a:off x="8174736" y="2272"/>
            <a:ext cx="7620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9"/>
        <p:cNvGrpSpPr/>
        <p:nvPr/>
      </p:nvGrpSpPr>
      <p:grpSpPr>
        <a:xfrm>
          <a:off x="0" y="0"/>
          <a:ext cx="0" cy="0"/>
          <a:chOff x="0" y="0"/>
          <a:chExt cx="0" cy="0"/>
        </a:xfrm>
      </p:grpSpPr>
      <p:sp>
        <p:nvSpPr>
          <p:cNvPr id="150" name="Google Shape;150;p63"/>
          <p:cNvSpPr txBox="1">
            <a:spLocks noGrp="1"/>
          </p:cNvSpPr>
          <p:nvPr>
            <p:ph type="title"/>
          </p:nvPr>
        </p:nvSpPr>
        <p:spPr>
          <a:xfrm rot="5400000">
            <a:off x="4991100" y="2933700"/>
            <a:ext cx="5486400" cy="1905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1" name="Google Shape;151;p63"/>
          <p:cNvSpPr txBox="1">
            <a:spLocks noGrp="1"/>
          </p:cNvSpPr>
          <p:nvPr>
            <p:ph type="body" idx="1"/>
          </p:nvPr>
        </p:nvSpPr>
        <p:spPr>
          <a:xfrm rot="5400000">
            <a:off x="838200" y="762000"/>
            <a:ext cx="5486400" cy="6248400"/>
          </a:xfrm>
          <a:prstGeom prst="rect">
            <a:avLst/>
          </a:prstGeom>
          <a:noFill/>
          <a:ln>
            <a:noFill/>
          </a:ln>
        </p:spPr>
        <p:txBody>
          <a:bodyPr spcFirstLastPara="1" wrap="square" lIns="91425" tIns="45700" rIns="91425" bIns="45700" anchor="t" anchorCtr="0">
            <a:normAutofit/>
          </a:bodyPr>
          <a:lstStyle>
            <a:lvl1pPr marL="457200" lvl="0" indent="-342900" algn="l">
              <a:spcBef>
                <a:spcPts val="300"/>
              </a:spcBef>
              <a:spcAft>
                <a:spcPts val="0"/>
              </a:spcAft>
              <a:buSzPts val="1800"/>
              <a:buChar char="•"/>
              <a:defRPr/>
            </a:lvl1pPr>
            <a:lvl2pPr marL="914400" lvl="1" indent="-342900" algn="l">
              <a:spcBef>
                <a:spcPts val="3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300"/>
              </a:spcBef>
              <a:spcAft>
                <a:spcPts val="0"/>
              </a:spcAft>
              <a:buSzPts val="1800"/>
              <a:buChar char="●"/>
              <a:defRPr/>
            </a:lvl4pPr>
            <a:lvl5pPr marL="2286000" lvl="4" indent="-342900" algn="l">
              <a:spcBef>
                <a:spcPts val="300"/>
              </a:spcBef>
              <a:spcAft>
                <a:spcPts val="0"/>
              </a:spcAft>
              <a:buSzPts val="1800"/>
              <a:buChar char="▫"/>
              <a:defRPr/>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52" name="Google Shape;152;p63"/>
          <p:cNvSpPr txBox="1">
            <a:spLocks noGrp="1"/>
          </p:cNvSpPr>
          <p:nvPr>
            <p:ph type="dt" idx="10"/>
          </p:nvPr>
        </p:nvSpPr>
        <p:spPr>
          <a:xfrm>
            <a:off x="6586536" y="612648"/>
            <a:ext cx="957264" cy="457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p63"/>
          <p:cNvSpPr txBox="1">
            <a:spLocks noGrp="1"/>
          </p:cNvSpPr>
          <p:nvPr>
            <p:ph type="ftr" idx="11"/>
          </p:nvPr>
        </p:nvSpPr>
        <p:spPr>
          <a:xfrm>
            <a:off x="5257800" y="612648"/>
            <a:ext cx="1325880" cy="4572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p63"/>
          <p:cNvSpPr txBox="1">
            <a:spLocks noGrp="1"/>
          </p:cNvSpPr>
          <p:nvPr>
            <p:ph type="sldNum" idx="12"/>
          </p:nvPr>
        </p:nvSpPr>
        <p:spPr>
          <a:xfrm>
            <a:off x="8174736" y="2272"/>
            <a:ext cx="7620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5"/>
        <p:cNvGrpSpPr/>
        <p:nvPr/>
      </p:nvGrpSpPr>
      <p:grpSpPr>
        <a:xfrm>
          <a:off x="0" y="0"/>
          <a:ext cx="0" cy="0"/>
          <a:chOff x="0" y="0"/>
          <a:chExt cx="0" cy="0"/>
        </a:xfrm>
      </p:grpSpPr>
      <p:sp>
        <p:nvSpPr>
          <p:cNvPr id="76" name="Google Shape;76;p53"/>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C00000"/>
              </a:buClr>
              <a:buSzPts val="4000"/>
              <a:buFont typeface="Arial"/>
              <a:buNone/>
              <a:defRPr>
                <a:solidFill>
                  <a:srgbClr val="C000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53"/>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lvl1pPr marL="457200" lvl="0" indent="-342900" algn="l">
              <a:spcBef>
                <a:spcPts val="300"/>
              </a:spcBef>
              <a:spcAft>
                <a:spcPts val="0"/>
              </a:spcAft>
              <a:buSzPts val="1800"/>
              <a:buChar char="•"/>
              <a:defRPr/>
            </a:lvl1pPr>
            <a:lvl2pPr marL="914400" lvl="1" indent="-393700" algn="l">
              <a:spcBef>
                <a:spcPts val="300"/>
              </a:spcBef>
              <a:spcAft>
                <a:spcPts val="0"/>
              </a:spcAft>
              <a:buSzPts val="2600"/>
              <a:buChar char="▫"/>
              <a:defRPr>
                <a:solidFill>
                  <a:schemeClr val="dk1"/>
                </a:solidFill>
              </a:defRPr>
            </a:lvl2pPr>
            <a:lvl3pPr marL="1371600" lvl="2" indent="-342900" algn="l">
              <a:spcBef>
                <a:spcPts val="300"/>
              </a:spcBef>
              <a:spcAft>
                <a:spcPts val="0"/>
              </a:spcAft>
              <a:buSzPts val="1800"/>
              <a:buChar char="●"/>
              <a:defRPr/>
            </a:lvl3pPr>
            <a:lvl4pPr marL="1828800" lvl="3" indent="-342900" algn="l">
              <a:spcBef>
                <a:spcPts val="300"/>
              </a:spcBef>
              <a:spcAft>
                <a:spcPts val="0"/>
              </a:spcAft>
              <a:buSzPts val="1800"/>
              <a:buChar char="●"/>
              <a:defRPr/>
            </a:lvl4pPr>
            <a:lvl5pPr marL="2286000" lvl="4" indent="-342900" algn="l">
              <a:spcBef>
                <a:spcPts val="300"/>
              </a:spcBef>
              <a:spcAft>
                <a:spcPts val="0"/>
              </a:spcAft>
              <a:buSzPts val="1800"/>
              <a:buChar char="▫"/>
              <a:defRPr/>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78" name="Google Shape;78;p53"/>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53"/>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sz="1200">
                <a:solidFill>
                  <a:schemeClr val="dk1"/>
                </a:solidFill>
                <a:latin typeface="Arial"/>
                <a:ea typeface="Arial"/>
                <a:cs typeface="Arial"/>
                <a:sym typeface="Arial"/>
              </a:defRPr>
            </a:lvl1pPr>
            <a:lvl2pPr marL="0" lvl="1" indent="0" algn="r">
              <a:spcBef>
                <a:spcPts val="0"/>
              </a:spcBef>
              <a:buNone/>
              <a:defRPr sz="1200">
                <a:solidFill>
                  <a:schemeClr val="dk1"/>
                </a:solidFill>
                <a:latin typeface="Arial"/>
                <a:ea typeface="Arial"/>
                <a:cs typeface="Arial"/>
                <a:sym typeface="Arial"/>
              </a:defRPr>
            </a:lvl2pPr>
            <a:lvl3pPr marL="0" lvl="2" indent="0" algn="r">
              <a:spcBef>
                <a:spcPts val="0"/>
              </a:spcBef>
              <a:buNone/>
              <a:defRPr sz="1200">
                <a:solidFill>
                  <a:schemeClr val="dk1"/>
                </a:solidFill>
                <a:latin typeface="Arial"/>
                <a:ea typeface="Arial"/>
                <a:cs typeface="Arial"/>
                <a:sym typeface="Arial"/>
              </a:defRPr>
            </a:lvl3pPr>
            <a:lvl4pPr marL="0" lvl="3" indent="0" algn="r">
              <a:spcBef>
                <a:spcPts val="0"/>
              </a:spcBef>
              <a:buNone/>
              <a:defRPr sz="1200">
                <a:solidFill>
                  <a:schemeClr val="dk1"/>
                </a:solidFill>
                <a:latin typeface="Arial"/>
                <a:ea typeface="Arial"/>
                <a:cs typeface="Arial"/>
                <a:sym typeface="Arial"/>
              </a:defRPr>
            </a:lvl4pPr>
            <a:lvl5pPr marL="0" lvl="4" indent="0" algn="r">
              <a:spcBef>
                <a:spcPts val="0"/>
              </a:spcBef>
              <a:buNone/>
              <a:defRPr sz="1200">
                <a:solidFill>
                  <a:schemeClr val="dk1"/>
                </a:solidFill>
                <a:latin typeface="Arial"/>
                <a:ea typeface="Arial"/>
                <a:cs typeface="Arial"/>
                <a:sym typeface="Arial"/>
              </a:defRPr>
            </a:lvl5pPr>
            <a:lvl6pPr marL="0" lvl="5" indent="0" algn="r">
              <a:spcBef>
                <a:spcPts val="0"/>
              </a:spcBef>
              <a:buNone/>
              <a:defRPr sz="1200">
                <a:solidFill>
                  <a:schemeClr val="dk1"/>
                </a:solidFill>
                <a:latin typeface="Arial"/>
                <a:ea typeface="Arial"/>
                <a:cs typeface="Arial"/>
                <a:sym typeface="Arial"/>
              </a:defRPr>
            </a:lvl6pPr>
            <a:lvl7pPr marL="0" lvl="6" indent="0" algn="r">
              <a:spcBef>
                <a:spcPts val="0"/>
              </a:spcBef>
              <a:buNone/>
              <a:defRPr sz="1200">
                <a:solidFill>
                  <a:schemeClr val="dk1"/>
                </a:solidFill>
                <a:latin typeface="Arial"/>
                <a:ea typeface="Arial"/>
                <a:cs typeface="Arial"/>
                <a:sym typeface="Arial"/>
              </a:defRPr>
            </a:lvl7pPr>
            <a:lvl8pPr marL="0" lvl="7" indent="0" algn="r">
              <a:spcBef>
                <a:spcPts val="0"/>
              </a:spcBef>
              <a:buNone/>
              <a:defRPr sz="1200">
                <a:solidFill>
                  <a:schemeClr val="dk1"/>
                </a:solidFill>
                <a:latin typeface="Arial"/>
                <a:ea typeface="Arial"/>
                <a:cs typeface="Arial"/>
                <a:sym typeface="Arial"/>
              </a:defRPr>
            </a:lvl8pPr>
            <a:lvl9pPr marL="0" lvl="8" indent="0" algn="r">
              <a:spcBef>
                <a:spcPts val="0"/>
              </a:spcBef>
              <a:buNone/>
              <a:defRPr sz="12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80" name="Google Shape;80;p53"/>
          <p:cNvPicPr preferRelativeResize="0"/>
          <p:nvPr/>
        </p:nvPicPr>
        <p:blipFill rotWithShape="1">
          <a:blip r:embed="rId2">
            <a:alphaModFix/>
          </a:blip>
          <a:srcRect/>
          <a:stretch/>
        </p:blipFill>
        <p:spPr>
          <a:xfrm>
            <a:off x="0" y="0"/>
            <a:ext cx="1207934" cy="120793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81"/>
        <p:cNvGrpSpPr/>
        <p:nvPr/>
      </p:nvGrpSpPr>
      <p:grpSpPr>
        <a:xfrm>
          <a:off x="0" y="0"/>
          <a:ext cx="0" cy="0"/>
          <a:chOff x="0" y="0"/>
          <a:chExt cx="0" cy="0"/>
        </a:xfrm>
      </p:grpSpPr>
      <p:sp>
        <p:nvSpPr>
          <p:cNvPr id="82" name="Google Shape;82;p54"/>
          <p:cNvSpPr/>
          <p:nvPr/>
        </p:nvSpPr>
        <p:spPr>
          <a:xfrm rot="10800000" flipH="1">
            <a:off x="5410182" y="3810000"/>
            <a:ext cx="3733819" cy="9108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83" name="Google Shape;83;p54"/>
          <p:cNvSpPr/>
          <p:nvPr/>
        </p:nvSpPr>
        <p:spPr>
          <a:xfrm rot="10800000" flipH="1">
            <a:off x="5410200" y="3897010"/>
            <a:ext cx="3733801" cy="192024"/>
          </a:xfrm>
          <a:prstGeom prst="rect">
            <a:avLst/>
          </a:prstGeom>
          <a:solidFill>
            <a:schemeClr val="accent2">
              <a:alpha val="4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84" name="Google Shape;84;p54"/>
          <p:cNvSpPr/>
          <p:nvPr/>
        </p:nvSpPr>
        <p:spPr>
          <a:xfrm rot="10800000" flipH="1">
            <a:off x="5410200" y="4115167"/>
            <a:ext cx="3733801" cy="9144"/>
          </a:xfrm>
          <a:prstGeom prst="rect">
            <a:avLst/>
          </a:prstGeom>
          <a:solidFill>
            <a:schemeClr val="accent2">
              <a:alpha val="6470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85" name="Google Shape;85;p54"/>
          <p:cNvSpPr/>
          <p:nvPr/>
        </p:nvSpPr>
        <p:spPr>
          <a:xfrm rot="10800000" flipH="1">
            <a:off x="5410200" y="4164403"/>
            <a:ext cx="1965960" cy="18288"/>
          </a:xfrm>
          <a:prstGeom prst="rect">
            <a:avLst/>
          </a:prstGeom>
          <a:solidFill>
            <a:schemeClr val="accent2">
              <a:alpha val="6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86" name="Google Shape;86;p54"/>
          <p:cNvSpPr/>
          <p:nvPr/>
        </p:nvSpPr>
        <p:spPr>
          <a:xfrm rot="10800000" flipH="1">
            <a:off x="5410200" y="4199572"/>
            <a:ext cx="1965960" cy="9144"/>
          </a:xfrm>
          <a:prstGeom prst="rect">
            <a:avLst/>
          </a:prstGeom>
          <a:solidFill>
            <a:schemeClr val="accent2">
              <a:alpha val="6470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87" name="Google Shape;87;p54"/>
          <p:cNvSpPr/>
          <p:nvPr/>
        </p:nvSpPr>
        <p:spPr>
          <a:xfrm>
            <a:off x="5410200" y="3962400"/>
            <a:ext cx="3063240" cy="27432"/>
          </a:xfrm>
          <a:prstGeom prst="roundRect">
            <a:avLst>
              <a:gd name="adj" fmla="val 16667"/>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88" name="Google Shape;88;p54"/>
          <p:cNvSpPr/>
          <p:nvPr/>
        </p:nvSpPr>
        <p:spPr>
          <a:xfrm>
            <a:off x="7376507" y="4060983"/>
            <a:ext cx="1600200" cy="36576"/>
          </a:xfrm>
          <a:prstGeom prst="roundRect">
            <a:avLst>
              <a:gd name="adj" fmla="val 16667"/>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89" name="Google Shape;89;p54"/>
          <p:cNvSpPr/>
          <p:nvPr/>
        </p:nvSpPr>
        <p:spPr>
          <a:xfrm>
            <a:off x="1" y="3649662"/>
            <a:ext cx="9144000" cy="244170"/>
          </a:xfrm>
          <a:prstGeom prst="rect">
            <a:avLst/>
          </a:prstGeom>
          <a:solidFill>
            <a:schemeClr val="accent2">
              <a:alpha val="4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90" name="Google Shape;90;p54"/>
          <p:cNvSpPr/>
          <p:nvPr/>
        </p:nvSpPr>
        <p:spPr>
          <a:xfrm>
            <a:off x="0" y="3675527"/>
            <a:ext cx="9144001" cy="14067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91" name="Google Shape;91;p54"/>
          <p:cNvSpPr/>
          <p:nvPr/>
        </p:nvSpPr>
        <p:spPr>
          <a:xfrm rot="10800000" flipH="1">
            <a:off x="6414051" y="3643090"/>
            <a:ext cx="2729950" cy="24843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92" name="Google Shape;92;p54"/>
          <p:cNvSpPr/>
          <p:nvPr/>
        </p:nvSpPr>
        <p:spPr>
          <a:xfrm>
            <a:off x="0" y="0"/>
            <a:ext cx="9144000" cy="3701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93" name="Google Shape;93;p54"/>
          <p:cNvSpPr txBox="1">
            <a:spLocks noGrp="1"/>
          </p:cNvSpPr>
          <p:nvPr>
            <p:ph type="ctrTitle"/>
          </p:nvPr>
        </p:nvSpPr>
        <p:spPr>
          <a:xfrm>
            <a:off x="457200" y="2401887"/>
            <a:ext cx="8458200" cy="1470025"/>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chemeClr val="lt1"/>
              </a:buClr>
              <a:buSzPts val="4400"/>
              <a:buFont typeface="Arial"/>
              <a:buNone/>
              <a:defRPr sz="4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54"/>
          <p:cNvSpPr txBox="1">
            <a:spLocks noGrp="1"/>
          </p:cNvSpPr>
          <p:nvPr>
            <p:ph type="subTitle" idx="1"/>
          </p:nvPr>
        </p:nvSpPr>
        <p:spPr>
          <a:xfrm>
            <a:off x="457200" y="3899938"/>
            <a:ext cx="4953000" cy="1752600"/>
          </a:xfrm>
          <a:prstGeom prst="rect">
            <a:avLst/>
          </a:prstGeom>
          <a:noFill/>
          <a:ln>
            <a:noFill/>
          </a:ln>
        </p:spPr>
        <p:txBody>
          <a:bodyPr spcFirstLastPara="1" wrap="square" lIns="91425" tIns="45700" rIns="91425" bIns="45700" anchor="t" anchorCtr="0">
            <a:normAutofit/>
          </a:bodyPr>
          <a:lstStyle>
            <a:lvl1pPr lvl="0" algn="l">
              <a:spcBef>
                <a:spcPts val="300"/>
              </a:spcBef>
              <a:spcAft>
                <a:spcPts val="0"/>
              </a:spcAft>
              <a:buSzPts val="2400"/>
              <a:buNone/>
              <a:defRPr sz="2400">
                <a:solidFill>
                  <a:schemeClr val="dk2"/>
                </a:solidFill>
              </a:defRPr>
            </a:lvl1pPr>
            <a:lvl2pPr lvl="1" algn="ctr">
              <a:spcBef>
                <a:spcPts val="300"/>
              </a:spcBef>
              <a:spcAft>
                <a:spcPts val="0"/>
              </a:spcAft>
              <a:buSzPts val="1800"/>
              <a:buNone/>
              <a:defRPr/>
            </a:lvl2pPr>
            <a:lvl3pPr lvl="2" algn="ctr">
              <a:spcBef>
                <a:spcPts val="300"/>
              </a:spcBef>
              <a:spcAft>
                <a:spcPts val="0"/>
              </a:spcAft>
              <a:buSzPts val="1800"/>
              <a:buNone/>
              <a:defRPr/>
            </a:lvl3pPr>
            <a:lvl4pPr lvl="3" algn="ctr">
              <a:spcBef>
                <a:spcPts val="300"/>
              </a:spcBef>
              <a:spcAft>
                <a:spcPts val="0"/>
              </a:spcAft>
              <a:buSzPts val="1800"/>
              <a:buNone/>
              <a:defRPr/>
            </a:lvl4pPr>
            <a:lvl5pPr lvl="4" algn="ctr">
              <a:spcBef>
                <a:spcPts val="300"/>
              </a:spcBef>
              <a:spcAft>
                <a:spcPts val="0"/>
              </a:spcAft>
              <a:buSzPts val="1800"/>
              <a:buNone/>
              <a:defRPr/>
            </a:lvl5pPr>
            <a:lvl6pPr lvl="5" algn="ctr">
              <a:spcBef>
                <a:spcPts val="300"/>
              </a:spcBef>
              <a:spcAft>
                <a:spcPts val="0"/>
              </a:spcAft>
              <a:buSzPts val="1800"/>
              <a:buNone/>
              <a:defRPr/>
            </a:lvl6pPr>
            <a:lvl7pPr lvl="6" algn="ctr">
              <a:spcBef>
                <a:spcPts val="300"/>
              </a:spcBef>
              <a:spcAft>
                <a:spcPts val="0"/>
              </a:spcAft>
              <a:buSzPts val="1800"/>
              <a:buNone/>
              <a:defRPr/>
            </a:lvl7pPr>
            <a:lvl8pPr lvl="7" algn="ctr">
              <a:spcBef>
                <a:spcPts val="300"/>
              </a:spcBef>
              <a:spcAft>
                <a:spcPts val="0"/>
              </a:spcAft>
              <a:buSzPts val="1800"/>
              <a:buNone/>
              <a:defRPr/>
            </a:lvl8pPr>
            <a:lvl9pPr lvl="8" algn="ctr">
              <a:spcBef>
                <a:spcPts val="300"/>
              </a:spcBef>
              <a:spcAft>
                <a:spcPts val="0"/>
              </a:spcAft>
              <a:buSzPts val="1800"/>
              <a:buNone/>
              <a:defRPr/>
            </a:lvl9pPr>
          </a:lstStyle>
          <a:p>
            <a:endParaRPr/>
          </a:p>
        </p:txBody>
      </p:sp>
      <p:sp>
        <p:nvSpPr>
          <p:cNvPr id="95" name="Google Shape;95;p54"/>
          <p:cNvSpPr txBox="1">
            <a:spLocks noGrp="1"/>
          </p:cNvSpPr>
          <p:nvPr>
            <p:ph type="dt" idx="10"/>
          </p:nvPr>
        </p:nvSpPr>
        <p:spPr>
          <a:xfrm>
            <a:off x="6705600" y="4206240"/>
            <a:ext cx="960120" cy="457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54"/>
          <p:cNvSpPr txBox="1">
            <a:spLocks noGrp="1"/>
          </p:cNvSpPr>
          <p:nvPr>
            <p:ph type="ftr" idx="11"/>
          </p:nvPr>
        </p:nvSpPr>
        <p:spPr>
          <a:xfrm>
            <a:off x="5410200" y="4205288"/>
            <a:ext cx="1295400" cy="4572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54"/>
          <p:cNvSpPr txBox="1">
            <a:spLocks noGrp="1"/>
          </p:cNvSpPr>
          <p:nvPr>
            <p:ph type="sldNum" idx="12"/>
          </p:nvPr>
        </p:nvSpPr>
        <p:spPr>
          <a:xfrm>
            <a:off x="8320088" y="1136"/>
            <a:ext cx="747712"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sz="1800">
                <a:solidFill>
                  <a:schemeClr val="lt1"/>
                </a:solidFill>
                <a:latin typeface="Georgia"/>
                <a:ea typeface="Georgia"/>
                <a:cs typeface="Georgia"/>
                <a:sym typeface="Georgia"/>
              </a:defRPr>
            </a:lvl1pPr>
            <a:lvl2pPr marL="0" lvl="1" indent="0" algn="r">
              <a:spcBef>
                <a:spcPts val="0"/>
              </a:spcBef>
              <a:buNone/>
              <a:defRPr sz="1800">
                <a:solidFill>
                  <a:schemeClr val="lt1"/>
                </a:solidFill>
                <a:latin typeface="Georgia"/>
                <a:ea typeface="Georgia"/>
                <a:cs typeface="Georgia"/>
                <a:sym typeface="Georgia"/>
              </a:defRPr>
            </a:lvl2pPr>
            <a:lvl3pPr marL="0" lvl="2" indent="0" algn="r">
              <a:spcBef>
                <a:spcPts val="0"/>
              </a:spcBef>
              <a:buNone/>
              <a:defRPr sz="1800">
                <a:solidFill>
                  <a:schemeClr val="lt1"/>
                </a:solidFill>
                <a:latin typeface="Georgia"/>
                <a:ea typeface="Georgia"/>
                <a:cs typeface="Georgia"/>
                <a:sym typeface="Georgia"/>
              </a:defRPr>
            </a:lvl3pPr>
            <a:lvl4pPr marL="0" lvl="3" indent="0" algn="r">
              <a:spcBef>
                <a:spcPts val="0"/>
              </a:spcBef>
              <a:buNone/>
              <a:defRPr sz="1800">
                <a:solidFill>
                  <a:schemeClr val="lt1"/>
                </a:solidFill>
                <a:latin typeface="Georgia"/>
                <a:ea typeface="Georgia"/>
                <a:cs typeface="Georgia"/>
                <a:sym typeface="Georgia"/>
              </a:defRPr>
            </a:lvl4pPr>
            <a:lvl5pPr marL="0" lvl="4" indent="0" algn="r">
              <a:spcBef>
                <a:spcPts val="0"/>
              </a:spcBef>
              <a:buNone/>
              <a:defRPr sz="1800">
                <a:solidFill>
                  <a:schemeClr val="lt1"/>
                </a:solidFill>
                <a:latin typeface="Georgia"/>
                <a:ea typeface="Georgia"/>
                <a:cs typeface="Georgia"/>
                <a:sym typeface="Georgia"/>
              </a:defRPr>
            </a:lvl5pPr>
            <a:lvl6pPr marL="0" lvl="5" indent="0" algn="r">
              <a:spcBef>
                <a:spcPts val="0"/>
              </a:spcBef>
              <a:buNone/>
              <a:defRPr sz="1800">
                <a:solidFill>
                  <a:schemeClr val="lt1"/>
                </a:solidFill>
                <a:latin typeface="Georgia"/>
                <a:ea typeface="Georgia"/>
                <a:cs typeface="Georgia"/>
                <a:sym typeface="Georgia"/>
              </a:defRPr>
            </a:lvl6pPr>
            <a:lvl7pPr marL="0" lvl="6" indent="0" algn="r">
              <a:spcBef>
                <a:spcPts val="0"/>
              </a:spcBef>
              <a:buNone/>
              <a:defRPr sz="1800">
                <a:solidFill>
                  <a:schemeClr val="lt1"/>
                </a:solidFill>
                <a:latin typeface="Georgia"/>
                <a:ea typeface="Georgia"/>
                <a:cs typeface="Georgia"/>
                <a:sym typeface="Georgia"/>
              </a:defRPr>
            </a:lvl7pPr>
            <a:lvl8pPr marL="0" lvl="7" indent="0" algn="r">
              <a:spcBef>
                <a:spcPts val="0"/>
              </a:spcBef>
              <a:buNone/>
              <a:defRPr sz="1800">
                <a:solidFill>
                  <a:schemeClr val="lt1"/>
                </a:solidFill>
                <a:latin typeface="Georgia"/>
                <a:ea typeface="Georgia"/>
                <a:cs typeface="Georgia"/>
                <a:sym typeface="Georgia"/>
              </a:defRPr>
            </a:lvl8pPr>
            <a:lvl9pPr marL="0" lvl="8" indent="0" algn="r">
              <a:spcBef>
                <a:spcPts val="0"/>
              </a:spcBef>
              <a:buNone/>
              <a:defRPr sz="1800">
                <a:solidFill>
                  <a:schemeClr val="lt1"/>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8"/>
        <p:cNvGrpSpPr/>
        <p:nvPr/>
      </p:nvGrpSpPr>
      <p:grpSpPr>
        <a:xfrm>
          <a:off x="0" y="0"/>
          <a:ext cx="0" cy="0"/>
          <a:chOff x="0" y="0"/>
          <a:chExt cx="0" cy="0"/>
        </a:xfrm>
      </p:grpSpPr>
      <p:sp>
        <p:nvSpPr>
          <p:cNvPr id="99" name="Google Shape;99;p55"/>
          <p:cNvSpPr txBox="1">
            <a:spLocks noGrp="1"/>
          </p:cNvSpPr>
          <p:nvPr>
            <p:ph type="title"/>
          </p:nvPr>
        </p:nvSpPr>
        <p:spPr>
          <a:xfrm>
            <a:off x="722313" y="1981200"/>
            <a:ext cx="7772400" cy="136207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rgbClr val="FFFFFF"/>
              </a:buClr>
              <a:buSzPts val="4300"/>
              <a:buFont typeface="Arial"/>
              <a:buNone/>
              <a:defRPr sz="4300" b="1" cap="none">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p55"/>
          <p:cNvSpPr txBox="1">
            <a:spLocks noGrp="1"/>
          </p:cNvSpPr>
          <p:nvPr>
            <p:ph type="body" idx="1"/>
          </p:nvPr>
        </p:nvSpPr>
        <p:spPr>
          <a:xfrm>
            <a:off x="722313" y="3367088"/>
            <a:ext cx="7772400" cy="1509712"/>
          </a:xfrm>
          <a:prstGeom prst="rect">
            <a:avLst/>
          </a:prstGeom>
          <a:noFill/>
          <a:ln>
            <a:noFill/>
          </a:ln>
        </p:spPr>
        <p:txBody>
          <a:bodyPr spcFirstLastPara="1" wrap="square" lIns="91425" tIns="45700" rIns="91425" bIns="45700" anchor="t" anchorCtr="0">
            <a:normAutofit/>
          </a:bodyPr>
          <a:lstStyle>
            <a:lvl1pPr marL="457200" lvl="0" indent="-228600" algn="l">
              <a:spcBef>
                <a:spcPts val="300"/>
              </a:spcBef>
              <a:spcAft>
                <a:spcPts val="0"/>
              </a:spcAft>
              <a:buSzPts val="2100"/>
              <a:buNone/>
              <a:defRPr sz="2100" b="0">
                <a:solidFill>
                  <a:schemeClr val="dk2"/>
                </a:solidFill>
              </a:defRPr>
            </a:lvl1pPr>
            <a:lvl2pPr marL="914400" lvl="1" indent="-228600" algn="l">
              <a:spcBef>
                <a:spcPts val="300"/>
              </a:spcBef>
              <a:spcAft>
                <a:spcPts val="0"/>
              </a:spcAft>
              <a:buSzPts val="1800"/>
              <a:buNone/>
              <a:defRPr sz="1800">
                <a:solidFill>
                  <a:srgbClr val="888888"/>
                </a:solidFill>
              </a:defRPr>
            </a:lvl2pPr>
            <a:lvl3pPr marL="1371600" lvl="2" indent="-228600" algn="l">
              <a:spcBef>
                <a:spcPts val="300"/>
              </a:spcBef>
              <a:spcAft>
                <a:spcPts val="0"/>
              </a:spcAft>
              <a:buSzPts val="1600"/>
              <a:buNone/>
              <a:defRPr sz="1600">
                <a:solidFill>
                  <a:srgbClr val="888888"/>
                </a:solidFill>
              </a:defRPr>
            </a:lvl3pPr>
            <a:lvl4pPr marL="1828800" lvl="3" indent="-228600" algn="l">
              <a:spcBef>
                <a:spcPts val="300"/>
              </a:spcBef>
              <a:spcAft>
                <a:spcPts val="0"/>
              </a:spcAft>
              <a:buSzPts val="1400"/>
              <a:buNone/>
              <a:defRPr sz="1400">
                <a:solidFill>
                  <a:srgbClr val="888888"/>
                </a:solidFill>
              </a:defRPr>
            </a:lvl4pPr>
            <a:lvl5pPr marL="2286000" lvl="4" indent="-228600" algn="l">
              <a:spcBef>
                <a:spcPts val="300"/>
              </a:spcBef>
              <a:spcAft>
                <a:spcPts val="0"/>
              </a:spcAft>
              <a:buSzPts val="1400"/>
              <a:buNone/>
              <a:defRPr sz="1400">
                <a:solidFill>
                  <a:srgbClr val="888888"/>
                </a:solidFill>
              </a:defRPr>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01" name="Google Shape;101;p55"/>
          <p:cNvSpPr txBox="1">
            <a:spLocks noGrp="1"/>
          </p:cNvSpPr>
          <p:nvPr>
            <p:ph type="dt" idx="10"/>
          </p:nvPr>
        </p:nvSpPr>
        <p:spPr>
          <a:xfrm>
            <a:off x="6586536" y="612648"/>
            <a:ext cx="957264" cy="457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55"/>
          <p:cNvSpPr txBox="1">
            <a:spLocks noGrp="1"/>
          </p:cNvSpPr>
          <p:nvPr>
            <p:ph type="ftr" idx="11"/>
          </p:nvPr>
        </p:nvSpPr>
        <p:spPr>
          <a:xfrm>
            <a:off x="5257800" y="612648"/>
            <a:ext cx="1325880" cy="4572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55"/>
          <p:cNvSpPr txBox="1">
            <a:spLocks noGrp="1"/>
          </p:cNvSpPr>
          <p:nvPr>
            <p:ph type="sldNum" idx="12"/>
          </p:nvPr>
        </p:nvSpPr>
        <p:spPr>
          <a:xfrm>
            <a:off x="8174736" y="2272"/>
            <a:ext cx="7620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4"/>
        <p:cNvGrpSpPr/>
        <p:nvPr/>
      </p:nvGrpSpPr>
      <p:grpSpPr>
        <a:xfrm>
          <a:off x="0" y="0"/>
          <a:ext cx="0" cy="0"/>
          <a:chOff x="0" y="0"/>
          <a:chExt cx="0" cy="0"/>
        </a:xfrm>
      </p:grpSpPr>
      <p:sp>
        <p:nvSpPr>
          <p:cNvPr id="105" name="Google Shape;105;p56"/>
          <p:cNvSpPr txBox="1">
            <a:spLocks noGrp="1"/>
          </p:cNvSpPr>
          <p:nvPr>
            <p:ph type="title"/>
          </p:nvPr>
        </p:nvSpPr>
        <p:spPr>
          <a:xfrm>
            <a:off x="457200" y="1143000"/>
            <a:ext cx="8229600" cy="10668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6" name="Google Shape;106;p56"/>
          <p:cNvSpPr txBox="1">
            <a:spLocks noGrp="1"/>
          </p:cNvSpPr>
          <p:nvPr>
            <p:ph type="body" idx="1"/>
          </p:nvPr>
        </p:nvSpPr>
        <p:spPr>
          <a:xfrm>
            <a:off x="457200" y="2249424"/>
            <a:ext cx="4038600" cy="4525963"/>
          </a:xfrm>
          <a:prstGeom prst="rect">
            <a:avLst/>
          </a:prstGeom>
          <a:noFill/>
          <a:ln>
            <a:noFill/>
          </a:ln>
        </p:spPr>
        <p:txBody>
          <a:bodyPr spcFirstLastPara="1" wrap="square" lIns="91425" tIns="45700" rIns="91425" bIns="45700" anchor="t" anchorCtr="0">
            <a:normAutofit/>
          </a:bodyPr>
          <a:lstStyle>
            <a:lvl1pPr marL="457200" lvl="0" indent="-355600" algn="l">
              <a:spcBef>
                <a:spcPts val="300"/>
              </a:spcBef>
              <a:spcAft>
                <a:spcPts val="0"/>
              </a:spcAft>
              <a:buSzPts val="2000"/>
              <a:buChar char="•"/>
              <a:defRPr sz="2000"/>
            </a:lvl1pPr>
            <a:lvl2pPr marL="914400" lvl="1" indent="-349250" algn="l">
              <a:spcBef>
                <a:spcPts val="300"/>
              </a:spcBef>
              <a:spcAft>
                <a:spcPts val="0"/>
              </a:spcAft>
              <a:buSzPts val="1900"/>
              <a:buChar char="▫"/>
              <a:defRPr sz="1900"/>
            </a:lvl2pPr>
            <a:lvl3pPr marL="1371600" lvl="2" indent="-342900" algn="l">
              <a:spcBef>
                <a:spcPts val="300"/>
              </a:spcBef>
              <a:spcAft>
                <a:spcPts val="0"/>
              </a:spcAft>
              <a:buSzPts val="1800"/>
              <a:buChar char="●"/>
              <a:defRPr sz="1800"/>
            </a:lvl3pPr>
            <a:lvl4pPr marL="1828800" lvl="3" indent="-342900" algn="l">
              <a:spcBef>
                <a:spcPts val="300"/>
              </a:spcBef>
              <a:spcAft>
                <a:spcPts val="0"/>
              </a:spcAft>
              <a:buSzPts val="1800"/>
              <a:buChar char="●"/>
              <a:defRPr sz="1800"/>
            </a:lvl4pPr>
            <a:lvl5pPr marL="2286000" lvl="4" indent="-342900" algn="l">
              <a:spcBef>
                <a:spcPts val="300"/>
              </a:spcBef>
              <a:spcAft>
                <a:spcPts val="0"/>
              </a:spcAft>
              <a:buSzPts val="1800"/>
              <a:buChar char="▫"/>
              <a:defRPr sz="1800"/>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07" name="Google Shape;107;p56"/>
          <p:cNvSpPr txBox="1">
            <a:spLocks noGrp="1"/>
          </p:cNvSpPr>
          <p:nvPr>
            <p:ph type="body" idx="2"/>
          </p:nvPr>
        </p:nvSpPr>
        <p:spPr>
          <a:xfrm>
            <a:off x="4648200" y="2249424"/>
            <a:ext cx="4038600" cy="4525963"/>
          </a:xfrm>
          <a:prstGeom prst="rect">
            <a:avLst/>
          </a:prstGeom>
          <a:noFill/>
          <a:ln>
            <a:noFill/>
          </a:ln>
        </p:spPr>
        <p:txBody>
          <a:bodyPr spcFirstLastPara="1" wrap="square" lIns="91425" tIns="45700" rIns="91425" bIns="45700" anchor="t" anchorCtr="0">
            <a:normAutofit/>
          </a:bodyPr>
          <a:lstStyle>
            <a:lvl1pPr marL="457200" lvl="0" indent="-355600" algn="l">
              <a:spcBef>
                <a:spcPts val="300"/>
              </a:spcBef>
              <a:spcAft>
                <a:spcPts val="0"/>
              </a:spcAft>
              <a:buSzPts val="2000"/>
              <a:buChar char="•"/>
              <a:defRPr sz="2000"/>
            </a:lvl1pPr>
            <a:lvl2pPr marL="914400" lvl="1" indent="-349250" algn="l">
              <a:spcBef>
                <a:spcPts val="300"/>
              </a:spcBef>
              <a:spcAft>
                <a:spcPts val="0"/>
              </a:spcAft>
              <a:buSzPts val="1900"/>
              <a:buChar char="▫"/>
              <a:defRPr sz="1900"/>
            </a:lvl2pPr>
            <a:lvl3pPr marL="1371600" lvl="2" indent="-342900" algn="l">
              <a:spcBef>
                <a:spcPts val="300"/>
              </a:spcBef>
              <a:spcAft>
                <a:spcPts val="0"/>
              </a:spcAft>
              <a:buSzPts val="1800"/>
              <a:buChar char="●"/>
              <a:defRPr sz="1800"/>
            </a:lvl3pPr>
            <a:lvl4pPr marL="1828800" lvl="3" indent="-342900" algn="l">
              <a:spcBef>
                <a:spcPts val="300"/>
              </a:spcBef>
              <a:spcAft>
                <a:spcPts val="0"/>
              </a:spcAft>
              <a:buSzPts val="1800"/>
              <a:buChar char="●"/>
              <a:defRPr sz="1800"/>
            </a:lvl4pPr>
            <a:lvl5pPr marL="2286000" lvl="4" indent="-342900" algn="l">
              <a:spcBef>
                <a:spcPts val="300"/>
              </a:spcBef>
              <a:spcAft>
                <a:spcPts val="0"/>
              </a:spcAft>
              <a:buSzPts val="1800"/>
              <a:buChar char="▫"/>
              <a:defRPr sz="1800"/>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08" name="Google Shape;108;p56"/>
          <p:cNvSpPr txBox="1">
            <a:spLocks noGrp="1"/>
          </p:cNvSpPr>
          <p:nvPr>
            <p:ph type="dt" idx="10"/>
          </p:nvPr>
        </p:nvSpPr>
        <p:spPr>
          <a:xfrm>
            <a:off x="6586536" y="612648"/>
            <a:ext cx="957264" cy="457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56"/>
          <p:cNvSpPr txBox="1">
            <a:spLocks noGrp="1"/>
          </p:cNvSpPr>
          <p:nvPr>
            <p:ph type="ftr" idx="11"/>
          </p:nvPr>
        </p:nvSpPr>
        <p:spPr>
          <a:xfrm>
            <a:off x="5257800" y="612648"/>
            <a:ext cx="1325880" cy="4572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56"/>
          <p:cNvSpPr txBox="1">
            <a:spLocks noGrp="1"/>
          </p:cNvSpPr>
          <p:nvPr>
            <p:ph type="sldNum" idx="12"/>
          </p:nvPr>
        </p:nvSpPr>
        <p:spPr>
          <a:xfrm>
            <a:off x="8174736" y="2272"/>
            <a:ext cx="7620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1"/>
        <p:cNvGrpSpPr/>
        <p:nvPr/>
      </p:nvGrpSpPr>
      <p:grpSpPr>
        <a:xfrm>
          <a:off x="0" y="0"/>
          <a:ext cx="0" cy="0"/>
          <a:chOff x="0" y="0"/>
          <a:chExt cx="0" cy="0"/>
        </a:xfrm>
      </p:grpSpPr>
      <p:sp>
        <p:nvSpPr>
          <p:cNvPr id="112" name="Google Shape;112;p57"/>
          <p:cNvSpPr txBox="1">
            <a:spLocks noGrp="1"/>
          </p:cNvSpPr>
          <p:nvPr>
            <p:ph type="title"/>
          </p:nvPr>
        </p:nvSpPr>
        <p:spPr>
          <a:xfrm>
            <a:off x="381000" y="1143000"/>
            <a:ext cx="8382000" cy="106984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2"/>
              </a:buClr>
              <a:buSzPts val="4000"/>
              <a:buFont typeface="Arial"/>
              <a:buNone/>
              <a:defRPr sz="4000" b="0" i="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57"/>
          <p:cNvSpPr txBox="1">
            <a:spLocks noGrp="1"/>
          </p:cNvSpPr>
          <p:nvPr>
            <p:ph type="body" idx="1"/>
          </p:nvPr>
        </p:nvSpPr>
        <p:spPr>
          <a:xfrm>
            <a:off x="381000" y="2244970"/>
            <a:ext cx="4041648" cy="457200"/>
          </a:xfrm>
          <a:prstGeom prst="rect">
            <a:avLst/>
          </a:prstGeom>
          <a:solidFill>
            <a:srgbClr val="328D96">
              <a:alpha val="24705"/>
            </a:srgbClr>
          </a:solidFill>
          <a:ln w="127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l">
              <a:spcBef>
                <a:spcPts val="300"/>
              </a:spcBef>
              <a:spcAft>
                <a:spcPts val="0"/>
              </a:spcAft>
              <a:buSzPts val="1900"/>
              <a:buNone/>
              <a:defRPr sz="1900" b="1">
                <a:solidFill>
                  <a:srgbClr val="414141"/>
                </a:solidFill>
              </a:defRPr>
            </a:lvl1pPr>
            <a:lvl2pPr marL="914400" lvl="1" indent="-228600" algn="l">
              <a:spcBef>
                <a:spcPts val="300"/>
              </a:spcBef>
              <a:spcAft>
                <a:spcPts val="0"/>
              </a:spcAft>
              <a:buSzPts val="2000"/>
              <a:buNone/>
              <a:defRPr sz="2000" b="1"/>
            </a:lvl2pPr>
            <a:lvl3pPr marL="1371600" lvl="2" indent="-228600" algn="l">
              <a:spcBef>
                <a:spcPts val="300"/>
              </a:spcBef>
              <a:spcAft>
                <a:spcPts val="0"/>
              </a:spcAft>
              <a:buSzPts val="1800"/>
              <a:buNone/>
              <a:defRPr sz="1800" b="1"/>
            </a:lvl3pPr>
            <a:lvl4pPr marL="1828800" lvl="3" indent="-228600" algn="l">
              <a:spcBef>
                <a:spcPts val="300"/>
              </a:spcBef>
              <a:spcAft>
                <a:spcPts val="0"/>
              </a:spcAft>
              <a:buSzPts val="1600"/>
              <a:buNone/>
              <a:defRPr sz="1600" b="1"/>
            </a:lvl4pPr>
            <a:lvl5pPr marL="2286000" lvl="4" indent="-228600" algn="l">
              <a:spcBef>
                <a:spcPts val="300"/>
              </a:spcBef>
              <a:spcAft>
                <a:spcPts val="0"/>
              </a:spcAft>
              <a:buSzPts val="1600"/>
              <a:buNone/>
              <a:defRPr sz="1600" b="1"/>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14" name="Google Shape;114;p57"/>
          <p:cNvSpPr txBox="1">
            <a:spLocks noGrp="1"/>
          </p:cNvSpPr>
          <p:nvPr>
            <p:ph type="body" idx="2"/>
          </p:nvPr>
        </p:nvSpPr>
        <p:spPr>
          <a:xfrm>
            <a:off x="4721225" y="2244970"/>
            <a:ext cx="4041775" cy="457200"/>
          </a:xfrm>
          <a:prstGeom prst="rect">
            <a:avLst/>
          </a:prstGeom>
          <a:solidFill>
            <a:srgbClr val="328D96">
              <a:alpha val="24705"/>
            </a:srgbClr>
          </a:solidFill>
          <a:ln w="127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l">
              <a:spcBef>
                <a:spcPts val="300"/>
              </a:spcBef>
              <a:spcAft>
                <a:spcPts val="0"/>
              </a:spcAft>
              <a:buSzPts val="1900"/>
              <a:buNone/>
              <a:defRPr sz="1900" b="1">
                <a:solidFill>
                  <a:srgbClr val="414141"/>
                </a:solidFill>
              </a:defRPr>
            </a:lvl1pPr>
            <a:lvl2pPr marL="914400" lvl="1" indent="-228600" algn="l">
              <a:spcBef>
                <a:spcPts val="300"/>
              </a:spcBef>
              <a:spcAft>
                <a:spcPts val="0"/>
              </a:spcAft>
              <a:buSzPts val="2000"/>
              <a:buNone/>
              <a:defRPr sz="2000" b="1"/>
            </a:lvl2pPr>
            <a:lvl3pPr marL="1371600" lvl="2" indent="-228600" algn="l">
              <a:spcBef>
                <a:spcPts val="300"/>
              </a:spcBef>
              <a:spcAft>
                <a:spcPts val="0"/>
              </a:spcAft>
              <a:buSzPts val="1800"/>
              <a:buNone/>
              <a:defRPr sz="1800" b="1"/>
            </a:lvl3pPr>
            <a:lvl4pPr marL="1828800" lvl="3" indent="-228600" algn="l">
              <a:spcBef>
                <a:spcPts val="300"/>
              </a:spcBef>
              <a:spcAft>
                <a:spcPts val="0"/>
              </a:spcAft>
              <a:buSzPts val="1600"/>
              <a:buNone/>
              <a:defRPr sz="1600" b="1"/>
            </a:lvl4pPr>
            <a:lvl5pPr marL="2286000" lvl="4" indent="-228600" algn="l">
              <a:spcBef>
                <a:spcPts val="300"/>
              </a:spcBef>
              <a:spcAft>
                <a:spcPts val="0"/>
              </a:spcAft>
              <a:buSzPts val="1600"/>
              <a:buNone/>
              <a:defRPr sz="1600" b="1"/>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15" name="Google Shape;115;p57"/>
          <p:cNvSpPr txBox="1">
            <a:spLocks noGrp="1"/>
          </p:cNvSpPr>
          <p:nvPr>
            <p:ph type="body" idx="3"/>
          </p:nvPr>
        </p:nvSpPr>
        <p:spPr>
          <a:xfrm>
            <a:off x="381000" y="2708519"/>
            <a:ext cx="4041648" cy="3886200"/>
          </a:xfrm>
          <a:prstGeom prst="rect">
            <a:avLst/>
          </a:prstGeom>
          <a:noFill/>
          <a:ln>
            <a:noFill/>
          </a:ln>
        </p:spPr>
        <p:txBody>
          <a:bodyPr spcFirstLastPara="1" wrap="square" lIns="91425" tIns="45700" rIns="91425" bIns="45700" anchor="t" anchorCtr="0">
            <a:normAutofit/>
          </a:bodyPr>
          <a:lstStyle>
            <a:lvl1pPr marL="457200" lvl="0" indent="-355600" algn="l">
              <a:spcBef>
                <a:spcPts val="300"/>
              </a:spcBef>
              <a:spcAft>
                <a:spcPts val="0"/>
              </a:spcAft>
              <a:buSzPts val="2000"/>
              <a:buChar char="•"/>
              <a:defRPr sz="2000"/>
            </a:lvl1pPr>
            <a:lvl2pPr marL="914400" lvl="1" indent="-355600" algn="l">
              <a:spcBef>
                <a:spcPts val="300"/>
              </a:spcBef>
              <a:spcAft>
                <a:spcPts val="0"/>
              </a:spcAft>
              <a:buSzPts val="2000"/>
              <a:buChar char="▫"/>
              <a:defRPr sz="2000"/>
            </a:lvl2pPr>
            <a:lvl3pPr marL="1371600" lvl="2" indent="-342900" algn="l">
              <a:spcBef>
                <a:spcPts val="300"/>
              </a:spcBef>
              <a:spcAft>
                <a:spcPts val="0"/>
              </a:spcAft>
              <a:buSzPts val="1800"/>
              <a:buChar char="●"/>
              <a:defRPr sz="1800"/>
            </a:lvl3pPr>
            <a:lvl4pPr marL="1828800" lvl="3" indent="-330200" algn="l">
              <a:spcBef>
                <a:spcPts val="300"/>
              </a:spcBef>
              <a:spcAft>
                <a:spcPts val="0"/>
              </a:spcAft>
              <a:buSzPts val="1600"/>
              <a:buChar char="●"/>
              <a:defRPr sz="1600"/>
            </a:lvl4pPr>
            <a:lvl5pPr marL="2286000" lvl="4" indent="-330200" algn="l">
              <a:spcBef>
                <a:spcPts val="300"/>
              </a:spcBef>
              <a:spcAft>
                <a:spcPts val="0"/>
              </a:spcAft>
              <a:buSzPts val="1600"/>
              <a:buChar char="▫"/>
              <a:defRPr sz="1600"/>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16" name="Google Shape;116;p57"/>
          <p:cNvSpPr txBox="1">
            <a:spLocks noGrp="1"/>
          </p:cNvSpPr>
          <p:nvPr>
            <p:ph type="body" idx="4"/>
          </p:nvPr>
        </p:nvSpPr>
        <p:spPr>
          <a:xfrm>
            <a:off x="4718304" y="2708519"/>
            <a:ext cx="4041775" cy="3886200"/>
          </a:xfrm>
          <a:prstGeom prst="rect">
            <a:avLst/>
          </a:prstGeom>
          <a:noFill/>
          <a:ln>
            <a:noFill/>
          </a:ln>
        </p:spPr>
        <p:txBody>
          <a:bodyPr spcFirstLastPara="1" wrap="square" lIns="91425" tIns="45700" rIns="91425" bIns="45700" anchor="t" anchorCtr="0">
            <a:normAutofit/>
          </a:bodyPr>
          <a:lstStyle>
            <a:lvl1pPr marL="457200" lvl="0" indent="-355600" algn="l">
              <a:spcBef>
                <a:spcPts val="300"/>
              </a:spcBef>
              <a:spcAft>
                <a:spcPts val="0"/>
              </a:spcAft>
              <a:buSzPts val="2000"/>
              <a:buChar char="•"/>
              <a:defRPr sz="2000"/>
            </a:lvl1pPr>
            <a:lvl2pPr marL="914400" lvl="1" indent="-355600" algn="l">
              <a:spcBef>
                <a:spcPts val="300"/>
              </a:spcBef>
              <a:spcAft>
                <a:spcPts val="0"/>
              </a:spcAft>
              <a:buSzPts val="2000"/>
              <a:buChar char="▫"/>
              <a:defRPr sz="2000"/>
            </a:lvl2pPr>
            <a:lvl3pPr marL="1371600" lvl="2" indent="-342900" algn="l">
              <a:spcBef>
                <a:spcPts val="300"/>
              </a:spcBef>
              <a:spcAft>
                <a:spcPts val="0"/>
              </a:spcAft>
              <a:buSzPts val="1800"/>
              <a:buChar char="●"/>
              <a:defRPr sz="1800"/>
            </a:lvl3pPr>
            <a:lvl4pPr marL="1828800" lvl="3" indent="-330200" algn="l">
              <a:spcBef>
                <a:spcPts val="300"/>
              </a:spcBef>
              <a:spcAft>
                <a:spcPts val="0"/>
              </a:spcAft>
              <a:buSzPts val="1600"/>
              <a:buChar char="●"/>
              <a:defRPr sz="1600"/>
            </a:lvl4pPr>
            <a:lvl5pPr marL="2286000" lvl="4" indent="-330200" algn="l">
              <a:spcBef>
                <a:spcPts val="300"/>
              </a:spcBef>
              <a:spcAft>
                <a:spcPts val="0"/>
              </a:spcAft>
              <a:buSzPts val="1600"/>
              <a:buChar char="▫"/>
              <a:defRPr sz="1600"/>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17" name="Google Shape;117;p57"/>
          <p:cNvSpPr txBox="1">
            <a:spLocks noGrp="1"/>
          </p:cNvSpPr>
          <p:nvPr>
            <p:ph type="dt" idx="10"/>
          </p:nvPr>
        </p:nvSpPr>
        <p:spPr>
          <a:xfrm>
            <a:off x="6586536" y="612648"/>
            <a:ext cx="957264" cy="457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57"/>
          <p:cNvSpPr txBox="1">
            <a:spLocks noGrp="1"/>
          </p:cNvSpPr>
          <p:nvPr>
            <p:ph type="sldNum" idx="12"/>
          </p:nvPr>
        </p:nvSpPr>
        <p:spPr>
          <a:xfrm>
            <a:off x="8174736" y="2272"/>
            <a:ext cx="7620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19" name="Google Shape;119;p57"/>
          <p:cNvSpPr txBox="1">
            <a:spLocks noGrp="1"/>
          </p:cNvSpPr>
          <p:nvPr>
            <p:ph type="ftr" idx="11"/>
          </p:nvPr>
        </p:nvSpPr>
        <p:spPr>
          <a:xfrm>
            <a:off x="5257800" y="612648"/>
            <a:ext cx="1325880" cy="4572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0"/>
        <p:cNvGrpSpPr/>
        <p:nvPr/>
      </p:nvGrpSpPr>
      <p:grpSpPr>
        <a:xfrm>
          <a:off x="0" y="0"/>
          <a:ext cx="0" cy="0"/>
          <a:chOff x="0" y="0"/>
          <a:chExt cx="0" cy="0"/>
        </a:xfrm>
      </p:grpSpPr>
      <p:sp>
        <p:nvSpPr>
          <p:cNvPr id="121" name="Google Shape;121;p58"/>
          <p:cNvSpPr txBox="1">
            <a:spLocks noGrp="1"/>
          </p:cNvSpPr>
          <p:nvPr>
            <p:ph type="title"/>
          </p:nvPr>
        </p:nvSpPr>
        <p:spPr>
          <a:xfrm>
            <a:off x="457200" y="1143000"/>
            <a:ext cx="8229600" cy="106984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2"/>
              </a:buClr>
              <a:buSzPts val="4000"/>
              <a:buFont typeface="Arial"/>
              <a:buNone/>
              <a:defRPr sz="40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2" name="Google Shape;122;p58"/>
          <p:cNvSpPr txBox="1">
            <a:spLocks noGrp="1"/>
          </p:cNvSpPr>
          <p:nvPr>
            <p:ph type="dt" idx="10"/>
          </p:nvPr>
        </p:nvSpPr>
        <p:spPr>
          <a:xfrm>
            <a:off x="6583680" y="612648"/>
            <a:ext cx="957264" cy="457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58"/>
          <p:cNvSpPr txBox="1">
            <a:spLocks noGrp="1"/>
          </p:cNvSpPr>
          <p:nvPr>
            <p:ph type="ftr" idx="11"/>
          </p:nvPr>
        </p:nvSpPr>
        <p:spPr>
          <a:xfrm>
            <a:off x="5257800" y="612648"/>
            <a:ext cx="1325880" cy="4572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58"/>
          <p:cNvSpPr txBox="1">
            <a:spLocks noGrp="1"/>
          </p:cNvSpPr>
          <p:nvPr>
            <p:ph type="sldNum" idx="12"/>
          </p:nvPr>
        </p:nvSpPr>
        <p:spPr>
          <a:xfrm>
            <a:off x="8174736" y="2272"/>
            <a:ext cx="7620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5"/>
        <p:cNvGrpSpPr/>
        <p:nvPr/>
      </p:nvGrpSpPr>
      <p:grpSpPr>
        <a:xfrm>
          <a:off x="0" y="0"/>
          <a:ext cx="0" cy="0"/>
          <a:chOff x="0" y="0"/>
          <a:chExt cx="0" cy="0"/>
        </a:xfrm>
      </p:grpSpPr>
      <p:sp>
        <p:nvSpPr>
          <p:cNvPr id="126" name="Google Shape;126;p59"/>
          <p:cNvSpPr txBox="1">
            <a:spLocks noGrp="1"/>
          </p:cNvSpPr>
          <p:nvPr>
            <p:ph type="dt" idx="10"/>
          </p:nvPr>
        </p:nvSpPr>
        <p:spPr>
          <a:xfrm>
            <a:off x="6586536" y="612648"/>
            <a:ext cx="957264" cy="457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59"/>
          <p:cNvSpPr txBox="1">
            <a:spLocks noGrp="1"/>
          </p:cNvSpPr>
          <p:nvPr>
            <p:ph type="ftr" idx="11"/>
          </p:nvPr>
        </p:nvSpPr>
        <p:spPr>
          <a:xfrm>
            <a:off x="5257800" y="612648"/>
            <a:ext cx="1325880" cy="4572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59"/>
          <p:cNvSpPr txBox="1">
            <a:spLocks noGrp="1"/>
          </p:cNvSpPr>
          <p:nvPr>
            <p:ph type="sldNum" idx="12"/>
          </p:nvPr>
        </p:nvSpPr>
        <p:spPr>
          <a:xfrm>
            <a:off x="8174736" y="2272"/>
            <a:ext cx="7620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29"/>
        <p:cNvGrpSpPr/>
        <p:nvPr/>
      </p:nvGrpSpPr>
      <p:grpSpPr>
        <a:xfrm>
          <a:off x="0" y="0"/>
          <a:ext cx="0" cy="0"/>
          <a:chOff x="0" y="0"/>
          <a:chExt cx="0" cy="0"/>
        </a:xfrm>
      </p:grpSpPr>
      <p:sp>
        <p:nvSpPr>
          <p:cNvPr id="130" name="Google Shape;130;p60"/>
          <p:cNvSpPr txBox="1">
            <a:spLocks noGrp="1"/>
          </p:cNvSpPr>
          <p:nvPr>
            <p:ph type="title"/>
          </p:nvPr>
        </p:nvSpPr>
        <p:spPr>
          <a:xfrm>
            <a:off x="5353496" y="1101970"/>
            <a:ext cx="3383280" cy="877824"/>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2"/>
              </a:buClr>
              <a:buSzPts val="1800"/>
              <a:buFont typeface="Arial"/>
              <a:buNone/>
              <a:defRPr sz="18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1" name="Google Shape;131;p60"/>
          <p:cNvSpPr txBox="1">
            <a:spLocks noGrp="1"/>
          </p:cNvSpPr>
          <p:nvPr>
            <p:ph type="body" idx="1"/>
          </p:nvPr>
        </p:nvSpPr>
        <p:spPr>
          <a:xfrm>
            <a:off x="5353496" y="2010727"/>
            <a:ext cx="3383280" cy="4617720"/>
          </a:xfrm>
          <a:prstGeom prst="rect">
            <a:avLst/>
          </a:prstGeom>
          <a:noFill/>
          <a:ln>
            <a:noFill/>
          </a:ln>
        </p:spPr>
        <p:txBody>
          <a:bodyPr spcFirstLastPara="1" wrap="square" lIns="91425" tIns="45700" rIns="91425" bIns="45700" anchor="t" anchorCtr="0">
            <a:normAutofit/>
          </a:bodyPr>
          <a:lstStyle>
            <a:lvl1pPr marL="457200" lvl="0" indent="-228600" algn="l">
              <a:spcBef>
                <a:spcPts val="300"/>
              </a:spcBef>
              <a:spcAft>
                <a:spcPts val="0"/>
              </a:spcAft>
              <a:buSzPts val="1400"/>
              <a:buNone/>
              <a:defRPr sz="1400"/>
            </a:lvl1pPr>
            <a:lvl2pPr marL="914400" lvl="1" indent="-228600" algn="l">
              <a:spcBef>
                <a:spcPts val="300"/>
              </a:spcBef>
              <a:spcAft>
                <a:spcPts val="0"/>
              </a:spcAft>
              <a:buSzPts val="1200"/>
              <a:buNone/>
              <a:defRPr sz="1200"/>
            </a:lvl2pPr>
            <a:lvl3pPr marL="1371600" lvl="2" indent="-228600" algn="l">
              <a:spcBef>
                <a:spcPts val="300"/>
              </a:spcBef>
              <a:spcAft>
                <a:spcPts val="0"/>
              </a:spcAft>
              <a:buSzPts val="1000"/>
              <a:buNone/>
              <a:defRPr sz="1000"/>
            </a:lvl3pPr>
            <a:lvl4pPr marL="1828800" lvl="3" indent="-228600" algn="l">
              <a:spcBef>
                <a:spcPts val="300"/>
              </a:spcBef>
              <a:spcAft>
                <a:spcPts val="0"/>
              </a:spcAft>
              <a:buSzPts val="900"/>
              <a:buNone/>
              <a:defRPr sz="900"/>
            </a:lvl4pPr>
            <a:lvl5pPr marL="2286000" lvl="4" indent="-228600" algn="l">
              <a:spcBef>
                <a:spcPts val="300"/>
              </a:spcBef>
              <a:spcAft>
                <a:spcPts val="0"/>
              </a:spcAft>
              <a:buSzPts val="900"/>
              <a:buNone/>
              <a:defRPr sz="900"/>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32" name="Google Shape;132;p60"/>
          <p:cNvSpPr txBox="1">
            <a:spLocks noGrp="1"/>
          </p:cNvSpPr>
          <p:nvPr>
            <p:ph type="body" idx="2"/>
          </p:nvPr>
        </p:nvSpPr>
        <p:spPr>
          <a:xfrm>
            <a:off x="152400" y="776287"/>
            <a:ext cx="5102352" cy="5852160"/>
          </a:xfrm>
          <a:prstGeom prst="rect">
            <a:avLst/>
          </a:prstGeom>
          <a:noFill/>
          <a:ln>
            <a:noFill/>
          </a:ln>
        </p:spPr>
        <p:txBody>
          <a:bodyPr spcFirstLastPara="1" wrap="square" lIns="91425" tIns="45700" rIns="91425" bIns="45700" anchor="t" anchorCtr="0">
            <a:normAutofit/>
          </a:bodyPr>
          <a:lstStyle>
            <a:lvl1pPr marL="457200" lvl="0" indent="-431800" algn="l">
              <a:spcBef>
                <a:spcPts val="300"/>
              </a:spcBef>
              <a:spcAft>
                <a:spcPts val="0"/>
              </a:spcAft>
              <a:buSzPts val="3200"/>
              <a:buChar char="•"/>
              <a:defRPr sz="3200"/>
            </a:lvl1pPr>
            <a:lvl2pPr marL="914400" lvl="1" indent="-406400" algn="l">
              <a:spcBef>
                <a:spcPts val="300"/>
              </a:spcBef>
              <a:spcAft>
                <a:spcPts val="0"/>
              </a:spcAft>
              <a:buSzPts val="2800"/>
              <a:buChar char="▫"/>
              <a:defRPr sz="2800"/>
            </a:lvl2pPr>
            <a:lvl3pPr marL="1371600" lvl="2" indent="-381000" algn="l">
              <a:spcBef>
                <a:spcPts val="300"/>
              </a:spcBef>
              <a:spcAft>
                <a:spcPts val="0"/>
              </a:spcAft>
              <a:buSzPts val="2400"/>
              <a:buChar char="●"/>
              <a:defRPr sz="2400"/>
            </a:lvl3pPr>
            <a:lvl4pPr marL="1828800" lvl="3" indent="-355600" algn="l">
              <a:spcBef>
                <a:spcPts val="300"/>
              </a:spcBef>
              <a:spcAft>
                <a:spcPts val="0"/>
              </a:spcAft>
              <a:buSzPts val="2000"/>
              <a:buChar char="●"/>
              <a:defRPr sz="2000"/>
            </a:lvl4pPr>
            <a:lvl5pPr marL="2286000" lvl="4" indent="-355600" algn="l">
              <a:spcBef>
                <a:spcPts val="300"/>
              </a:spcBef>
              <a:spcAft>
                <a:spcPts val="0"/>
              </a:spcAft>
              <a:buSzPts val="2000"/>
              <a:buChar char="▫"/>
              <a:defRPr sz="2000"/>
            </a:lvl5pPr>
            <a:lvl6pPr marL="2743200" lvl="5" indent="-342900" algn="l">
              <a:spcBef>
                <a:spcPts val="300"/>
              </a:spcBef>
              <a:spcAft>
                <a:spcPts val="0"/>
              </a:spcAft>
              <a:buSzPts val="1800"/>
              <a:buChar char="▫"/>
              <a:defRPr/>
            </a:lvl6pPr>
            <a:lvl7pPr marL="3200400" lvl="6" indent="-342900" algn="l">
              <a:spcBef>
                <a:spcPts val="300"/>
              </a:spcBef>
              <a:spcAft>
                <a:spcPts val="0"/>
              </a:spcAft>
              <a:buSzPts val="1800"/>
              <a:buChar char="▫"/>
              <a:defRPr/>
            </a:lvl7pPr>
            <a:lvl8pPr marL="3657600" lvl="7" indent="-342900" algn="l">
              <a:spcBef>
                <a:spcPts val="300"/>
              </a:spcBef>
              <a:spcAft>
                <a:spcPts val="0"/>
              </a:spcAft>
              <a:buSzPts val="1800"/>
              <a:buChar char="◦"/>
              <a:defRPr/>
            </a:lvl8pPr>
            <a:lvl9pPr marL="4114800" lvl="8" indent="-342900" algn="l">
              <a:spcBef>
                <a:spcPts val="300"/>
              </a:spcBef>
              <a:spcAft>
                <a:spcPts val="0"/>
              </a:spcAft>
              <a:buSzPts val="1800"/>
              <a:buChar char="◦"/>
              <a:defRPr/>
            </a:lvl9pPr>
          </a:lstStyle>
          <a:p>
            <a:endParaRPr/>
          </a:p>
        </p:txBody>
      </p:sp>
      <p:sp>
        <p:nvSpPr>
          <p:cNvPr id="133" name="Google Shape;133;p60"/>
          <p:cNvSpPr txBox="1">
            <a:spLocks noGrp="1"/>
          </p:cNvSpPr>
          <p:nvPr>
            <p:ph type="dt" idx="10"/>
          </p:nvPr>
        </p:nvSpPr>
        <p:spPr>
          <a:xfrm>
            <a:off x="6586536" y="612648"/>
            <a:ext cx="957264" cy="457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60"/>
          <p:cNvSpPr txBox="1">
            <a:spLocks noGrp="1"/>
          </p:cNvSpPr>
          <p:nvPr>
            <p:ph type="ftr" idx="11"/>
          </p:nvPr>
        </p:nvSpPr>
        <p:spPr>
          <a:xfrm>
            <a:off x="5257800" y="612648"/>
            <a:ext cx="1325880" cy="4572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60"/>
          <p:cNvSpPr txBox="1">
            <a:spLocks noGrp="1"/>
          </p:cNvSpPr>
          <p:nvPr>
            <p:ph type="sldNum" idx="12"/>
          </p:nvPr>
        </p:nvSpPr>
        <p:spPr>
          <a:xfrm>
            <a:off x="8174736" y="2272"/>
            <a:ext cx="7620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51"/>
          <p:cNvSpPr/>
          <p:nvPr/>
        </p:nvSpPr>
        <p:spPr>
          <a:xfrm>
            <a:off x="1" y="366818"/>
            <a:ext cx="9144000" cy="84407"/>
          </a:xfrm>
          <a:prstGeom prst="rect">
            <a:avLst/>
          </a:prstGeom>
          <a:solidFill>
            <a:schemeClr val="accent2">
              <a:alpha val="4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11" name="Google Shape;11;p51"/>
          <p:cNvSpPr/>
          <p:nvPr/>
        </p:nvSpPr>
        <p:spPr>
          <a:xfrm>
            <a:off x="0" y="-1"/>
            <a:ext cx="9144000" cy="31066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12" name="Google Shape;12;p51"/>
          <p:cNvSpPr/>
          <p:nvPr/>
        </p:nvSpPr>
        <p:spPr>
          <a:xfrm>
            <a:off x="0" y="308276"/>
            <a:ext cx="9144001" cy="91441"/>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13" name="Google Shape;13;p51"/>
          <p:cNvSpPr/>
          <p:nvPr/>
        </p:nvSpPr>
        <p:spPr>
          <a:xfrm rot="10800000" flipH="1">
            <a:off x="5410182" y="360246"/>
            <a:ext cx="3733819" cy="9108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14" name="Google Shape;14;p51"/>
          <p:cNvSpPr/>
          <p:nvPr/>
        </p:nvSpPr>
        <p:spPr>
          <a:xfrm rot="10800000" flipH="1">
            <a:off x="5410200" y="440112"/>
            <a:ext cx="3733801" cy="180035"/>
          </a:xfrm>
          <a:prstGeom prst="rect">
            <a:avLst/>
          </a:prstGeom>
          <a:solidFill>
            <a:schemeClr val="accent2">
              <a:alpha val="4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15" name="Google Shape;15;p51"/>
          <p:cNvSpPr/>
          <p:nvPr/>
        </p:nvSpPr>
        <p:spPr>
          <a:xfrm>
            <a:off x="5407339" y="497504"/>
            <a:ext cx="3063240" cy="27432"/>
          </a:xfrm>
          <a:prstGeom prst="roundRect">
            <a:avLst>
              <a:gd name="adj" fmla="val 16667"/>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16" name="Google Shape;16;p51"/>
          <p:cNvSpPr/>
          <p:nvPr/>
        </p:nvSpPr>
        <p:spPr>
          <a:xfrm>
            <a:off x="7373646" y="588943"/>
            <a:ext cx="1600200" cy="36576"/>
          </a:xfrm>
          <a:prstGeom prst="roundRect">
            <a:avLst>
              <a:gd name="adj" fmla="val 16667"/>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17" name="Google Shape;17;p51"/>
          <p:cNvSpPr/>
          <p:nvPr/>
        </p:nvSpPr>
        <p:spPr>
          <a:xfrm>
            <a:off x="9084966" y="-2001"/>
            <a:ext cx="57626" cy="621792"/>
          </a:xfrm>
          <a:prstGeom prst="rect">
            <a:avLst/>
          </a:prstGeom>
          <a:solidFill>
            <a:srgbClr val="FFFFFF">
              <a:alpha val="6470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18" name="Google Shape;18;p51"/>
          <p:cNvSpPr/>
          <p:nvPr/>
        </p:nvSpPr>
        <p:spPr>
          <a:xfrm>
            <a:off x="9044481" y="-2001"/>
            <a:ext cx="27432" cy="621792"/>
          </a:xfrm>
          <a:prstGeom prst="rect">
            <a:avLst/>
          </a:prstGeom>
          <a:solidFill>
            <a:srgbClr val="FFFFFF">
              <a:alpha val="6470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19" name="Google Shape;19;p51"/>
          <p:cNvSpPr/>
          <p:nvPr/>
        </p:nvSpPr>
        <p:spPr>
          <a:xfrm>
            <a:off x="9025428" y="-2001"/>
            <a:ext cx="9144" cy="621792"/>
          </a:xfrm>
          <a:prstGeom prst="rect">
            <a:avLst/>
          </a:prstGeom>
          <a:solidFill>
            <a:srgbClr val="FFFFFF">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20" name="Google Shape;20;p51"/>
          <p:cNvSpPr/>
          <p:nvPr/>
        </p:nvSpPr>
        <p:spPr>
          <a:xfrm>
            <a:off x="8975423" y="-2001"/>
            <a:ext cx="27432" cy="621792"/>
          </a:xfrm>
          <a:prstGeom prst="rect">
            <a:avLst/>
          </a:prstGeom>
          <a:solidFill>
            <a:srgbClr val="FFFFFF">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21" name="Google Shape;21;p51"/>
          <p:cNvSpPr/>
          <p:nvPr/>
        </p:nvSpPr>
        <p:spPr>
          <a:xfrm>
            <a:off x="8915677" y="380"/>
            <a:ext cx="54864" cy="585216"/>
          </a:xfrm>
          <a:prstGeom prst="rect">
            <a:avLst/>
          </a:prstGeom>
          <a:solidFill>
            <a:srgbClr val="FFFFFF">
              <a:alpha val="2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22" name="Google Shape;22;p51"/>
          <p:cNvSpPr/>
          <p:nvPr/>
        </p:nvSpPr>
        <p:spPr>
          <a:xfrm>
            <a:off x="8873475" y="380"/>
            <a:ext cx="9144" cy="585216"/>
          </a:xfrm>
          <a:prstGeom prst="rect">
            <a:avLst/>
          </a:prstGeom>
          <a:solidFill>
            <a:srgbClr val="FFFFFF">
              <a:alpha val="2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23" name="Google Shape;23;p51"/>
          <p:cNvSpPr txBox="1">
            <a:spLocks noGrp="1"/>
          </p:cNvSpPr>
          <p:nvPr>
            <p:ph type="title"/>
          </p:nvPr>
        </p:nvSpPr>
        <p:spPr>
          <a:xfrm>
            <a:off x="457200" y="1143000"/>
            <a:ext cx="8229600" cy="10668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2"/>
              </a:buClr>
              <a:buSzPts val="4000"/>
              <a:buFont typeface="Arial"/>
              <a:buNone/>
              <a:defRPr sz="4000" b="0"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4" name="Google Shape;24;p51"/>
          <p:cNvSpPr txBox="1">
            <a:spLocks noGrp="1"/>
          </p:cNvSpPr>
          <p:nvPr>
            <p:ph type="body" idx="1"/>
          </p:nvPr>
        </p:nvSpPr>
        <p:spPr>
          <a:xfrm>
            <a:off x="457200" y="2249424"/>
            <a:ext cx="8229600" cy="4325112"/>
          </a:xfrm>
          <a:prstGeom prst="rect">
            <a:avLst/>
          </a:prstGeom>
          <a:noFill/>
          <a:ln>
            <a:noFill/>
          </a:ln>
        </p:spPr>
        <p:txBody>
          <a:bodyPr spcFirstLastPara="1" wrap="square" lIns="91425" tIns="45700" rIns="91425" bIns="45700" anchor="t" anchorCtr="0">
            <a:normAutofit/>
          </a:bodyPr>
          <a:lstStyle>
            <a:lvl1pPr marL="457200" marR="0" lvl="0" indent="-406400" algn="l" rtl="0">
              <a:spcBef>
                <a:spcPts val="300"/>
              </a:spcBef>
              <a:spcAft>
                <a:spcPts val="0"/>
              </a:spcAft>
              <a:buClr>
                <a:schemeClr val="accent3"/>
              </a:buClr>
              <a:buSzPts val="2800"/>
              <a:buFont typeface="Georgia"/>
              <a:buChar char="•"/>
              <a:defRPr sz="2800" b="0" i="0" u="none" strike="noStrike" cap="none">
                <a:solidFill>
                  <a:schemeClr val="dk1"/>
                </a:solidFill>
                <a:latin typeface="Arial"/>
                <a:ea typeface="Arial"/>
                <a:cs typeface="Arial"/>
                <a:sym typeface="Arial"/>
              </a:defRPr>
            </a:lvl1pPr>
            <a:lvl2pPr marL="914400" marR="0" lvl="1" indent="-393700" algn="l" rtl="0">
              <a:spcBef>
                <a:spcPts val="300"/>
              </a:spcBef>
              <a:spcAft>
                <a:spcPts val="0"/>
              </a:spcAft>
              <a:buClr>
                <a:schemeClr val="accent2"/>
              </a:buClr>
              <a:buSzPts val="2600"/>
              <a:buFont typeface="Georgia"/>
              <a:buChar char="▫"/>
              <a:defRPr sz="2600" b="0" i="0" u="none" strike="noStrike" cap="none">
                <a:solidFill>
                  <a:schemeClr val="accent2"/>
                </a:solidFill>
                <a:latin typeface="Arial"/>
                <a:ea typeface="Arial"/>
                <a:cs typeface="Arial"/>
                <a:sym typeface="Arial"/>
              </a:defRPr>
            </a:lvl2pPr>
            <a:lvl3pPr marL="1371600" marR="0" lvl="2" indent="-381000" algn="l" rtl="0">
              <a:spcBef>
                <a:spcPts val="300"/>
              </a:spcBef>
              <a:spcAft>
                <a:spcPts val="0"/>
              </a:spcAft>
              <a:buClr>
                <a:schemeClr val="accent1"/>
              </a:buClr>
              <a:buSzPts val="2400"/>
              <a:buFont typeface="Noto Sans Symbols"/>
              <a:buChar char="●"/>
              <a:defRPr sz="2400" b="0" i="0" u="none" strike="noStrike" cap="none">
                <a:solidFill>
                  <a:schemeClr val="accent1"/>
                </a:solidFill>
                <a:latin typeface="Georgia"/>
                <a:ea typeface="Georgia"/>
                <a:cs typeface="Georgia"/>
                <a:sym typeface="Georgia"/>
              </a:defRPr>
            </a:lvl3pPr>
            <a:lvl4pPr marL="1828800" marR="0" lvl="3" indent="-368300" algn="l" rtl="0">
              <a:spcBef>
                <a:spcPts val="300"/>
              </a:spcBef>
              <a:spcAft>
                <a:spcPts val="0"/>
              </a:spcAft>
              <a:buClr>
                <a:schemeClr val="accent1"/>
              </a:buClr>
              <a:buSzPts val="2200"/>
              <a:buFont typeface="Noto Sans Symbols"/>
              <a:buChar char="●"/>
              <a:defRPr sz="2200" b="0" i="0" u="none" strike="noStrike" cap="none">
                <a:solidFill>
                  <a:schemeClr val="accent1"/>
                </a:solidFill>
                <a:latin typeface="Georgia"/>
                <a:ea typeface="Georgia"/>
                <a:cs typeface="Georgia"/>
                <a:sym typeface="Georgia"/>
              </a:defRPr>
            </a:lvl4pPr>
            <a:lvl5pPr marL="2286000" marR="0" lvl="4" indent="-355600" algn="l" rtl="0">
              <a:spcBef>
                <a:spcPts val="300"/>
              </a:spcBef>
              <a:spcAft>
                <a:spcPts val="0"/>
              </a:spcAft>
              <a:buClr>
                <a:schemeClr val="accent3"/>
              </a:buClr>
              <a:buSzPts val="2000"/>
              <a:buFont typeface="Georgia"/>
              <a:buChar char="▫"/>
              <a:defRPr sz="2000" b="0" i="0" u="none" strike="noStrike" cap="none">
                <a:solidFill>
                  <a:schemeClr val="accent3"/>
                </a:solidFill>
                <a:latin typeface="Georgia"/>
                <a:ea typeface="Georgia"/>
                <a:cs typeface="Georgia"/>
                <a:sym typeface="Georgia"/>
              </a:defRPr>
            </a:lvl5pPr>
            <a:lvl6pPr marL="2743200" marR="0" lvl="5" indent="-342900" algn="l" rtl="0">
              <a:spcBef>
                <a:spcPts val="300"/>
              </a:spcBef>
              <a:spcAft>
                <a:spcPts val="0"/>
              </a:spcAft>
              <a:buClr>
                <a:schemeClr val="accent3"/>
              </a:buClr>
              <a:buSzPts val="1800"/>
              <a:buFont typeface="Georgia"/>
              <a:buChar char="▫"/>
              <a:defRPr sz="1800" b="0" i="0" u="none" strike="noStrike" cap="none">
                <a:solidFill>
                  <a:schemeClr val="accent3"/>
                </a:solidFill>
                <a:latin typeface="Georgia"/>
                <a:ea typeface="Georgia"/>
                <a:cs typeface="Georgia"/>
                <a:sym typeface="Georgia"/>
              </a:defRPr>
            </a:lvl6pPr>
            <a:lvl7pPr marL="3200400" marR="0" lvl="6" indent="-330200" algn="l" rtl="0">
              <a:spcBef>
                <a:spcPts val="300"/>
              </a:spcBef>
              <a:spcAft>
                <a:spcPts val="0"/>
              </a:spcAft>
              <a:buClr>
                <a:schemeClr val="accent3"/>
              </a:buClr>
              <a:buSzPts val="1600"/>
              <a:buFont typeface="Georgia"/>
              <a:buChar char="▫"/>
              <a:defRPr sz="1600" b="0" i="0" u="none" strike="noStrike" cap="none">
                <a:solidFill>
                  <a:schemeClr val="accent3"/>
                </a:solidFill>
                <a:latin typeface="Georgia"/>
                <a:ea typeface="Georgia"/>
                <a:cs typeface="Georgia"/>
                <a:sym typeface="Georgia"/>
              </a:defRPr>
            </a:lvl7pPr>
            <a:lvl8pPr marL="3657600" marR="0" lvl="7" indent="-323850" algn="l" rtl="0">
              <a:spcBef>
                <a:spcPts val="300"/>
              </a:spcBef>
              <a:spcAft>
                <a:spcPts val="0"/>
              </a:spcAft>
              <a:buClr>
                <a:schemeClr val="accent3"/>
              </a:buClr>
              <a:buSzPts val="1500"/>
              <a:buFont typeface="Georgia"/>
              <a:buChar char="◦"/>
              <a:defRPr sz="1500" b="0" i="0" u="none" strike="noStrike" cap="none">
                <a:solidFill>
                  <a:schemeClr val="accent3"/>
                </a:solidFill>
                <a:latin typeface="Georgia"/>
                <a:ea typeface="Georgia"/>
                <a:cs typeface="Georgia"/>
                <a:sym typeface="Georgia"/>
              </a:defRPr>
            </a:lvl8pPr>
            <a:lvl9pPr marL="4114800" marR="0" lvl="8" indent="-317500" algn="l" rtl="0">
              <a:spcBef>
                <a:spcPts val="300"/>
              </a:spcBef>
              <a:spcAft>
                <a:spcPts val="0"/>
              </a:spcAft>
              <a:buClr>
                <a:schemeClr val="accent3"/>
              </a:buClr>
              <a:buSzPts val="1400"/>
              <a:buFont typeface="Georgia"/>
              <a:buChar char="◦"/>
              <a:defRPr sz="1400" b="0" i="0" u="none" strike="noStrike" cap="none">
                <a:solidFill>
                  <a:schemeClr val="accent3"/>
                </a:solidFill>
                <a:latin typeface="Georgia"/>
                <a:ea typeface="Georgia"/>
                <a:cs typeface="Georgia"/>
                <a:sym typeface="Georgia"/>
              </a:defRPr>
            </a:lvl9pPr>
          </a:lstStyle>
          <a:p>
            <a:endParaRPr/>
          </a:p>
        </p:txBody>
      </p:sp>
      <p:sp>
        <p:nvSpPr>
          <p:cNvPr id="25" name="Google Shape;25;p51"/>
          <p:cNvSpPr txBox="1">
            <a:spLocks noGrp="1"/>
          </p:cNvSpPr>
          <p:nvPr>
            <p:ph type="dt" idx="10"/>
          </p:nvPr>
        </p:nvSpPr>
        <p:spPr>
          <a:xfrm>
            <a:off x="6586536" y="612648"/>
            <a:ext cx="957264"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800" b="0" i="0" u="none" strike="noStrike" cap="none">
                <a:solidFill>
                  <a:schemeClr val="accent2"/>
                </a:solidFill>
                <a:latin typeface="Georgia"/>
                <a:ea typeface="Georgia"/>
                <a:cs typeface="Georgia"/>
                <a:sym typeface="Georgia"/>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endParaRPr/>
          </a:p>
        </p:txBody>
      </p:sp>
      <p:sp>
        <p:nvSpPr>
          <p:cNvPr id="26" name="Google Shape;26;p51"/>
          <p:cNvSpPr txBox="1">
            <a:spLocks noGrp="1"/>
          </p:cNvSpPr>
          <p:nvPr>
            <p:ph type="ftr" idx="11"/>
          </p:nvPr>
        </p:nvSpPr>
        <p:spPr>
          <a:xfrm>
            <a:off x="5257800" y="612648"/>
            <a:ext cx="132588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800" b="0" i="0" u="none" strike="noStrike" cap="none">
                <a:solidFill>
                  <a:schemeClr val="accent2"/>
                </a:solidFill>
                <a:latin typeface="Georgia"/>
                <a:ea typeface="Georgia"/>
                <a:cs typeface="Georgia"/>
                <a:sym typeface="Georgia"/>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endParaRPr/>
          </a:p>
        </p:txBody>
      </p:sp>
      <p:sp>
        <p:nvSpPr>
          <p:cNvPr id="27" name="Google Shape;27;p51"/>
          <p:cNvSpPr txBox="1">
            <a:spLocks noGrp="1"/>
          </p:cNvSpPr>
          <p:nvPr>
            <p:ph type="sldNum" idx="12"/>
          </p:nvPr>
        </p:nvSpPr>
        <p:spPr>
          <a:xfrm>
            <a:off x="8174736" y="2272"/>
            <a:ext cx="762000" cy="36576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1800" b="0" i="0" u="none" strike="noStrike" cap="none">
                <a:solidFill>
                  <a:srgbClr val="FFFFFF"/>
                </a:solidFill>
                <a:latin typeface="Georgia"/>
                <a:ea typeface="Georgia"/>
                <a:cs typeface="Georgia"/>
                <a:sym typeface="Georgia"/>
              </a:defRPr>
            </a:lvl1pPr>
            <a:lvl2pPr marL="0" marR="0" lvl="1" indent="0" algn="r" rtl="0">
              <a:spcBef>
                <a:spcPts val="0"/>
              </a:spcBef>
              <a:buNone/>
              <a:defRPr sz="1800" b="0" i="0" u="none" strike="noStrike" cap="none">
                <a:solidFill>
                  <a:srgbClr val="FFFFFF"/>
                </a:solidFill>
                <a:latin typeface="Georgia"/>
                <a:ea typeface="Georgia"/>
                <a:cs typeface="Georgia"/>
                <a:sym typeface="Georgia"/>
              </a:defRPr>
            </a:lvl2pPr>
            <a:lvl3pPr marL="0" marR="0" lvl="2" indent="0" algn="r" rtl="0">
              <a:spcBef>
                <a:spcPts val="0"/>
              </a:spcBef>
              <a:buNone/>
              <a:defRPr sz="1800" b="0" i="0" u="none" strike="noStrike" cap="none">
                <a:solidFill>
                  <a:srgbClr val="FFFFFF"/>
                </a:solidFill>
                <a:latin typeface="Georgia"/>
                <a:ea typeface="Georgia"/>
                <a:cs typeface="Georgia"/>
                <a:sym typeface="Georgia"/>
              </a:defRPr>
            </a:lvl3pPr>
            <a:lvl4pPr marL="0" marR="0" lvl="3" indent="0" algn="r" rtl="0">
              <a:spcBef>
                <a:spcPts val="0"/>
              </a:spcBef>
              <a:buNone/>
              <a:defRPr sz="1800" b="0" i="0" u="none" strike="noStrike" cap="none">
                <a:solidFill>
                  <a:srgbClr val="FFFFFF"/>
                </a:solidFill>
                <a:latin typeface="Georgia"/>
                <a:ea typeface="Georgia"/>
                <a:cs typeface="Georgia"/>
                <a:sym typeface="Georgia"/>
              </a:defRPr>
            </a:lvl4pPr>
            <a:lvl5pPr marL="0" marR="0" lvl="4" indent="0" algn="r" rtl="0">
              <a:spcBef>
                <a:spcPts val="0"/>
              </a:spcBef>
              <a:buNone/>
              <a:defRPr sz="1800" b="0" i="0" u="none" strike="noStrike" cap="none">
                <a:solidFill>
                  <a:srgbClr val="FFFFFF"/>
                </a:solidFill>
                <a:latin typeface="Georgia"/>
                <a:ea typeface="Georgia"/>
                <a:cs typeface="Georgia"/>
                <a:sym typeface="Georgia"/>
              </a:defRPr>
            </a:lvl5pPr>
            <a:lvl6pPr marL="0" marR="0" lvl="5" indent="0" algn="r" rtl="0">
              <a:spcBef>
                <a:spcPts val="0"/>
              </a:spcBef>
              <a:buNone/>
              <a:defRPr sz="1800" b="0" i="0" u="none" strike="noStrike" cap="none">
                <a:solidFill>
                  <a:srgbClr val="FFFFFF"/>
                </a:solidFill>
                <a:latin typeface="Georgia"/>
                <a:ea typeface="Georgia"/>
                <a:cs typeface="Georgia"/>
                <a:sym typeface="Georgia"/>
              </a:defRPr>
            </a:lvl6pPr>
            <a:lvl7pPr marL="0" marR="0" lvl="6" indent="0" algn="r" rtl="0">
              <a:spcBef>
                <a:spcPts val="0"/>
              </a:spcBef>
              <a:buNone/>
              <a:defRPr sz="1800" b="0" i="0" u="none" strike="noStrike" cap="none">
                <a:solidFill>
                  <a:srgbClr val="FFFFFF"/>
                </a:solidFill>
                <a:latin typeface="Georgia"/>
                <a:ea typeface="Georgia"/>
                <a:cs typeface="Georgia"/>
                <a:sym typeface="Georgia"/>
              </a:defRPr>
            </a:lvl7pPr>
            <a:lvl8pPr marL="0" marR="0" lvl="7" indent="0" algn="r" rtl="0">
              <a:spcBef>
                <a:spcPts val="0"/>
              </a:spcBef>
              <a:buNone/>
              <a:defRPr sz="1800" b="0" i="0" u="none" strike="noStrike" cap="none">
                <a:solidFill>
                  <a:srgbClr val="FFFFFF"/>
                </a:solidFill>
                <a:latin typeface="Georgia"/>
                <a:ea typeface="Georgia"/>
                <a:cs typeface="Georgia"/>
                <a:sym typeface="Georgia"/>
              </a:defRPr>
            </a:lvl8pPr>
            <a:lvl9pPr marL="0" marR="0" lvl="8" indent="0" algn="r" rtl="0">
              <a:spcBef>
                <a:spcPts val="0"/>
              </a:spcBef>
              <a:buNone/>
              <a:defRPr sz="1800" b="0" i="0" u="none" strike="noStrike" cap="none">
                <a:solidFill>
                  <a:srgbClr val="FFFFFF"/>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
          <p:cNvSpPr txBox="1">
            <a:spLocks noGrp="1"/>
          </p:cNvSpPr>
          <p:nvPr>
            <p:ph type="ctrTitle"/>
          </p:nvPr>
        </p:nvSpPr>
        <p:spPr>
          <a:xfrm>
            <a:off x="34618" y="1539874"/>
            <a:ext cx="9033181" cy="14700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C00000"/>
              </a:buClr>
              <a:buSzPts val="4500"/>
              <a:buFont typeface="Arial"/>
              <a:buNone/>
            </a:pPr>
            <a:r>
              <a:rPr lang="en-US"/>
              <a:t>CA LÂM SÀNG </a:t>
            </a:r>
            <a:br>
              <a:rPr lang="en-US"/>
            </a:br>
            <a:r>
              <a:rPr lang="en-US"/>
              <a:t>HỘI CHỨNG MẠCH VÀNH CẤP</a:t>
            </a:r>
            <a:endParaRPr/>
          </a:p>
        </p:txBody>
      </p:sp>
      <p:sp>
        <p:nvSpPr>
          <p:cNvPr id="160" name="Google Shape;160;p1"/>
          <p:cNvSpPr txBox="1">
            <a:spLocks noGrp="1"/>
          </p:cNvSpPr>
          <p:nvPr>
            <p:ph type="dt" idx="10"/>
          </p:nvPr>
        </p:nvSpPr>
        <p:spPr>
          <a:xfrm>
            <a:off x="3429000" y="6324600"/>
            <a:ext cx="2133600" cy="365125"/>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7/3/2021</a:t>
            </a:r>
            <a:endParaRPr/>
          </a:p>
        </p:txBody>
      </p:sp>
      <p:sp>
        <p:nvSpPr>
          <p:cNvPr id="161" name="Google Shape;161;p1"/>
          <p:cNvSpPr txBox="1">
            <a:spLocks noGrp="1"/>
          </p:cNvSpPr>
          <p:nvPr>
            <p:ph type="ftr" idx="11"/>
          </p:nvPr>
        </p:nvSpPr>
        <p:spPr>
          <a:xfrm>
            <a:off x="34619" y="6324600"/>
            <a:ext cx="2895600" cy="365125"/>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162" name="Google Shape;162;p1"/>
          <p:cNvSpPr txBox="1">
            <a:spLocks noGrp="1"/>
          </p:cNvSpPr>
          <p:nvPr>
            <p:ph type="sldNum" idx="12"/>
          </p:nvPr>
        </p:nvSpPr>
        <p:spPr>
          <a:xfrm>
            <a:off x="6934200" y="6324600"/>
            <a:ext cx="2133600" cy="36512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
        <p:nvSpPr>
          <p:cNvPr id="163" name="Google Shape;163;p1"/>
          <p:cNvSpPr txBox="1"/>
          <p:nvPr/>
        </p:nvSpPr>
        <p:spPr>
          <a:xfrm>
            <a:off x="5181600" y="762000"/>
            <a:ext cx="3352800" cy="646331"/>
          </a:xfrm>
          <a:prstGeom prst="rect">
            <a:avLst/>
          </a:prstGeom>
          <a:noFill/>
          <a:ln w="9525" cap="flat" cmpd="sng">
            <a:solidFill>
              <a:srgbClr val="FF0000"/>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i="1">
                <a:solidFill>
                  <a:schemeClr val="dk1"/>
                </a:solidFill>
                <a:latin typeface="Georgia"/>
                <a:ea typeface="Georgia"/>
                <a:cs typeface="Georgia"/>
                <a:sym typeface="Georgia"/>
              </a:rPr>
              <a:t>Noted by Khue Le (nhớ mở phần Notes để xem thêm)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10"/>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KHÁM</a:t>
            </a:r>
            <a:endParaRPr/>
          </a:p>
        </p:txBody>
      </p:sp>
      <p:sp>
        <p:nvSpPr>
          <p:cNvPr id="233" name="Google Shape;233;p10"/>
          <p:cNvSpPr txBox="1">
            <a:spLocks noGrp="1"/>
          </p:cNvSpPr>
          <p:nvPr>
            <p:ph type="body" idx="1"/>
          </p:nvPr>
        </p:nvSpPr>
        <p:spPr>
          <a:xfrm>
            <a:off x="457200" y="1752600"/>
            <a:ext cx="8229600" cy="4191000"/>
          </a:xfrm>
          <a:prstGeom prst="rect">
            <a:avLst/>
          </a:prstGeom>
          <a:noFill/>
          <a:ln>
            <a:noFill/>
          </a:ln>
        </p:spPr>
        <p:txBody>
          <a:bodyPr spcFirstLastPara="1" wrap="square" lIns="91425" tIns="45700" rIns="91425" bIns="45700" anchor="t" anchorCtr="0">
            <a:normAutofit/>
          </a:bodyPr>
          <a:lstStyle/>
          <a:p>
            <a:pPr marL="365760" lvl="0" indent="-256032" algn="just" rtl="0">
              <a:lnSpc>
                <a:spcPct val="120000"/>
              </a:lnSpc>
              <a:spcBef>
                <a:spcPts val="0"/>
              </a:spcBef>
              <a:spcAft>
                <a:spcPts val="0"/>
              </a:spcAft>
              <a:buSzPts val="2400"/>
              <a:buChar char="•"/>
            </a:pPr>
            <a:r>
              <a:rPr lang="en-US" sz="2400"/>
              <a:t>Tim: </a:t>
            </a:r>
            <a:endParaRPr/>
          </a:p>
          <a:p>
            <a:pPr marL="402336" lvl="1" indent="0" algn="just" rtl="0">
              <a:lnSpc>
                <a:spcPct val="120000"/>
              </a:lnSpc>
              <a:spcBef>
                <a:spcPts val="300"/>
              </a:spcBef>
              <a:spcAft>
                <a:spcPts val="0"/>
              </a:spcAft>
              <a:buSzPts val="2200"/>
              <a:buNone/>
            </a:pPr>
            <a:r>
              <a:rPr lang="en-US" sz="2200"/>
              <a:t>Mỏm tim KLS V, đường trung đòn trái</a:t>
            </a:r>
            <a:endParaRPr/>
          </a:p>
          <a:p>
            <a:pPr marL="402336" lvl="1" indent="0" algn="just" rtl="0">
              <a:lnSpc>
                <a:spcPct val="120000"/>
              </a:lnSpc>
              <a:spcBef>
                <a:spcPts val="300"/>
              </a:spcBef>
              <a:spcAft>
                <a:spcPts val="0"/>
              </a:spcAft>
              <a:buSzPts val="2200"/>
              <a:buNone/>
            </a:pPr>
            <a:r>
              <a:rPr lang="en-US" sz="2200"/>
              <a:t>Harzer (-), Dấu nảy trước ngực âm</a:t>
            </a:r>
            <a:endParaRPr/>
          </a:p>
          <a:p>
            <a:pPr marL="402336" lvl="1" indent="0" algn="just" rtl="0">
              <a:lnSpc>
                <a:spcPct val="120000"/>
              </a:lnSpc>
              <a:spcBef>
                <a:spcPts val="300"/>
              </a:spcBef>
              <a:spcAft>
                <a:spcPts val="0"/>
              </a:spcAft>
              <a:buSzPts val="2200"/>
              <a:buNone/>
            </a:pPr>
            <a:r>
              <a:rPr lang="en-US" sz="2200"/>
              <a:t>T1, T2 đều rõ không âm thổi</a:t>
            </a:r>
            <a:endParaRPr/>
          </a:p>
          <a:p>
            <a:pPr marL="365760" lvl="0" indent="-256032" algn="just" rtl="0">
              <a:lnSpc>
                <a:spcPct val="120000"/>
              </a:lnSpc>
              <a:spcBef>
                <a:spcPts val="300"/>
              </a:spcBef>
              <a:spcAft>
                <a:spcPts val="0"/>
              </a:spcAft>
              <a:buSzPts val="2400"/>
              <a:buChar char="•"/>
            </a:pPr>
            <a:r>
              <a:rPr lang="en-US" sz="2400"/>
              <a:t>Phổi ran ẩm ở 1 phần 3 đáy phổi </a:t>
            </a:r>
            <a:endParaRPr/>
          </a:p>
          <a:p>
            <a:pPr marL="365760" lvl="0" indent="-256032" algn="just" rtl="0">
              <a:lnSpc>
                <a:spcPct val="120000"/>
              </a:lnSpc>
              <a:spcBef>
                <a:spcPts val="300"/>
              </a:spcBef>
              <a:spcAft>
                <a:spcPts val="0"/>
              </a:spcAft>
              <a:buSzPts val="2400"/>
              <a:buChar char="•"/>
            </a:pPr>
            <a:r>
              <a:rPr lang="en-US" sz="2400"/>
              <a:t>Bụng mềm</a:t>
            </a:r>
            <a:endParaRPr/>
          </a:p>
          <a:p>
            <a:pPr marL="365760" lvl="0" indent="-256032" algn="just" rtl="0">
              <a:lnSpc>
                <a:spcPct val="120000"/>
              </a:lnSpc>
              <a:spcBef>
                <a:spcPts val="300"/>
              </a:spcBef>
              <a:spcAft>
                <a:spcPts val="0"/>
              </a:spcAft>
              <a:buSzPts val="2400"/>
              <a:buChar char="•"/>
            </a:pPr>
            <a:r>
              <a:rPr lang="en-US" sz="2400"/>
              <a:t>Chưa phát hiện dấu hiệu bất thường ở cơ quan khác</a:t>
            </a:r>
            <a:endParaRPr/>
          </a:p>
          <a:p>
            <a:pPr marL="365760" lvl="0" indent="-103632" algn="just" rtl="0">
              <a:lnSpc>
                <a:spcPct val="120000"/>
              </a:lnSpc>
              <a:spcBef>
                <a:spcPts val="300"/>
              </a:spcBef>
              <a:spcAft>
                <a:spcPts val="0"/>
              </a:spcAft>
              <a:buSzPts val="2400"/>
              <a:buNone/>
            </a:pPr>
            <a:endParaRPr sz="2400"/>
          </a:p>
        </p:txBody>
      </p:sp>
      <p:sp>
        <p:nvSpPr>
          <p:cNvPr id="234" name="Google Shape;234;p10"/>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35" name="Google Shape;235;p10"/>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1"/>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TÓM TẮT BỆNH ÁN</a:t>
            </a:r>
            <a:endParaRPr/>
          </a:p>
        </p:txBody>
      </p:sp>
      <p:sp>
        <p:nvSpPr>
          <p:cNvPr id="241" name="Google Shape;241;p11"/>
          <p:cNvSpPr txBox="1">
            <a:spLocks noGrp="1"/>
          </p:cNvSpPr>
          <p:nvPr>
            <p:ph type="body" idx="1"/>
          </p:nvPr>
        </p:nvSpPr>
        <p:spPr>
          <a:xfrm>
            <a:off x="457200" y="1600200"/>
            <a:ext cx="8229600" cy="4191000"/>
          </a:xfrm>
          <a:prstGeom prst="rect">
            <a:avLst/>
          </a:prstGeom>
          <a:noFill/>
          <a:ln>
            <a:noFill/>
          </a:ln>
        </p:spPr>
        <p:txBody>
          <a:bodyPr spcFirstLastPara="1" wrap="square" lIns="91425" tIns="45700" rIns="91425" bIns="45700" anchor="t" anchorCtr="0">
            <a:normAutofit/>
          </a:bodyPr>
          <a:lstStyle/>
          <a:p>
            <a:pPr marL="109728" lvl="0" indent="0" algn="just" rtl="0">
              <a:lnSpc>
                <a:spcPct val="130000"/>
              </a:lnSpc>
              <a:spcBef>
                <a:spcPts val="0"/>
              </a:spcBef>
              <a:spcAft>
                <a:spcPts val="0"/>
              </a:spcAft>
              <a:buSzPts val="2400"/>
              <a:buNone/>
            </a:pPr>
            <a:r>
              <a:rPr lang="en-US" sz="2400"/>
              <a:t>BN nam, 66 tuổi, đi khám vì đau ngực cấp giờ thứ 5:</a:t>
            </a:r>
            <a:endParaRPr/>
          </a:p>
          <a:p>
            <a:pPr marL="365760" lvl="0" indent="-256032" algn="just" rtl="0">
              <a:lnSpc>
                <a:spcPct val="130000"/>
              </a:lnSpc>
              <a:spcBef>
                <a:spcPts val="300"/>
              </a:spcBef>
              <a:spcAft>
                <a:spcPts val="0"/>
              </a:spcAft>
              <a:buSzPts val="2400"/>
              <a:buChar char="•"/>
            </a:pPr>
            <a:r>
              <a:rPr lang="en-US" sz="2400"/>
              <a:t>TCCN: đau ngực cấp sau xương ức</a:t>
            </a:r>
            <a:endParaRPr/>
          </a:p>
          <a:p>
            <a:pPr marL="365760" lvl="0" indent="-256032" algn="just" rtl="0">
              <a:lnSpc>
                <a:spcPct val="130000"/>
              </a:lnSpc>
              <a:spcBef>
                <a:spcPts val="300"/>
              </a:spcBef>
              <a:spcAft>
                <a:spcPts val="0"/>
              </a:spcAft>
              <a:buSzPts val="2400"/>
              <a:buChar char="•"/>
            </a:pPr>
            <a:r>
              <a:rPr lang="en-US" sz="2400"/>
              <a:t>TCTT: mỏm tim KLS V, đường trung đòn trái, ran ẩm 1/3 đáy phổi</a:t>
            </a:r>
            <a:endParaRPr/>
          </a:p>
          <a:p>
            <a:pPr marL="365760" lvl="0" indent="-256032" algn="just" rtl="0">
              <a:lnSpc>
                <a:spcPct val="130000"/>
              </a:lnSpc>
              <a:spcBef>
                <a:spcPts val="300"/>
              </a:spcBef>
              <a:spcAft>
                <a:spcPts val="0"/>
              </a:spcAft>
              <a:buSzPts val="2400"/>
              <a:buChar char="•"/>
            </a:pPr>
            <a:r>
              <a:rPr lang="en-US" sz="2400"/>
              <a:t>Tiền căn: </a:t>
            </a:r>
            <a:endParaRPr/>
          </a:p>
          <a:p>
            <a:pPr marL="365760" lvl="0" indent="-256032" algn="just" rtl="0">
              <a:lnSpc>
                <a:spcPct val="130000"/>
              </a:lnSpc>
              <a:spcBef>
                <a:spcPts val="300"/>
              </a:spcBef>
              <a:spcAft>
                <a:spcPts val="0"/>
              </a:spcAft>
              <a:buSzPts val="2400"/>
              <a:buFont typeface="Courier New"/>
              <a:buChar char="o"/>
            </a:pPr>
            <a:r>
              <a:rPr lang="en-US" sz="2400"/>
              <a:t>Tăng huyết áp điều trị 10 năm</a:t>
            </a:r>
            <a:endParaRPr/>
          </a:p>
          <a:p>
            <a:pPr marL="365760" lvl="0" indent="-256032" algn="just" rtl="0">
              <a:lnSpc>
                <a:spcPct val="130000"/>
              </a:lnSpc>
              <a:spcBef>
                <a:spcPts val="300"/>
              </a:spcBef>
              <a:spcAft>
                <a:spcPts val="0"/>
              </a:spcAft>
              <a:buSzPts val="2400"/>
              <a:buFont typeface="Courier New"/>
              <a:buChar char="o"/>
            </a:pPr>
            <a:r>
              <a:rPr lang="en-US" sz="2400"/>
              <a:t>Đái tháo đường típ 2 5 năm </a:t>
            </a:r>
            <a:endParaRPr/>
          </a:p>
          <a:p>
            <a:pPr marL="365760" lvl="0" indent="-256032" algn="just" rtl="0">
              <a:lnSpc>
                <a:spcPct val="130000"/>
              </a:lnSpc>
              <a:spcBef>
                <a:spcPts val="300"/>
              </a:spcBef>
              <a:spcAft>
                <a:spcPts val="0"/>
              </a:spcAft>
              <a:buSzPts val="2400"/>
              <a:buFont typeface="Courier New"/>
              <a:buChar char="o"/>
            </a:pPr>
            <a:r>
              <a:rPr lang="en-US" sz="2400"/>
              <a:t>Hút thuốc lá 30 gói năm</a:t>
            </a:r>
            <a:endParaRPr/>
          </a:p>
          <a:p>
            <a:pPr marL="365760" lvl="0" indent="-103632" algn="just" rtl="0">
              <a:lnSpc>
                <a:spcPct val="130000"/>
              </a:lnSpc>
              <a:spcBef>
                <a:spcPts val="300"/>
              </a:spcBef>
              <a:spcAft>
                <a:spcPts val="0"/>
              </a:spcAft>
              <a:buSzPts val="2400"/>
              <a:buFont typeface="Courier New"/>
              <a:buNone/>
            </a:pPr>
            <a:endParaRPr sz="2400"/>
          </a:p>
        </p:txBody>
      </p:sp>
      <p:sp>
        <p:nvSpPr>
          <p:cNvPr id="242" name="Google Shape;242;p11"/>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43" name="Google Shape;243;p11"/>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2"/>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CÂU HỎI 1</a:t>
            </a:r>
            <a:endParaRPr/>
          </a:p>
        </p:txBody>
      </p:sp>
      <p:sp>
        <p:nvSpPr>
          <p:cNvPr id="249" name="Google Shape;249;p12"/>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109728" lvl="0" indent="0" algn="just" rtl="0">
              <a:lnSpc>
                <a:spcPct val="120000"/>
              </a:lnSpc>
              <a:spcBef>
                <a:spcPts val="0"/>
              </a:spcBef>
              <a:spcAft>
                <a:spcPts val="0"/>
              </a:spcAft>
              <a:buSzPts val="2400"/>
              <a:buNone/>
            </a:pPr>
            <a:r>
              <a:rPr lang="en-US" sz="2400"/>
              <a:t>Chẩn đoán sơ bộ?</a:t>
            </a:r>
            <a:endParaRPr/>
          </a:p>
          <a:p>
            <a:pPr marL="109728" lvl="0" indent="0" algn="just" rtl="0">
              <a:lnSpc>
                <a:spcPct val="120000"/>
              </a:lnSpc>
              <a:spcBef>
                <a:spcPts val="300"/>
              </a:spcBef>
              <a:spcAft>
                <a:spcPts val="0"/>
              </a:spcAft>
              <a:buSzPts val="2400"/>
              <a:buNone/>
            </a:pPr>
            <a:r>
              <a:rPr lang="en-US" sz="2400"/>
              <a:t>Chẩn đoán phân biệt?</a:t>
            </a:r>
            <a:endParaRPr/>
          </a:p>
          <a:p>
            <a:pPr marL="109728" lvl="0" indent="0" algn="just" rtl="0">
              <a:lnSpc>
                <a:spcPct val="120000"/>
              </a:lnSpc>
              <a:spcBef>
                <a:spcPts val="300"/>
              </a:spcBef>
              <a:spcAft>
                <a:spcPts val="0"/>
              </a:spcAft>
              <a:buSzPts val="2400"/>
              <a:buNone/>
            </a:pPr>
            <a:r>
              <a:rPr lang="en-US" sz="2400"/>
              <a:t>Đề nghị cận lâm sàng thích hợp?</a:t>
            </a:r>
            <a:endParaRPr/>
          </a:p>
        </p:txBody>
      </p:sp>
      <p:sp>
        <p:nvSpPr>
          <p:cNvPr id="250" name="Google Shape;250;p12"/>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51" name="Google Shape;251;p12"/>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13"/>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TRẢ LỜI CÂU 1</a:t>
            </a:r>
            <a:endParaRPr/>
          </a:p>
        </p:txBody>
      </p:sp>
      <p:sp>
        <p:nvSpPr>
          <p:cNvPr id="257" name="Google Shape;257;p13"/>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fontScale="92500" lnSpcReduction="20000"/>
          </a:bodyPr>
          <a:lstStyle/>
          <a:p>
            <a:pPr marL="365760" lvl="0" indent="-256032" algn="l" rtl="0">
              <a:spcBef>
                <a:spcPts val="0"/>
              </a:spcBef>
              <a:spcAft>
                <a:spcPts val="0"/>
              </a:spcAft>
              <a:buSzPct val="100000"/>
              <a:buChar char="•"/>
            </a:pPr>
            <a:r>
              <a:rPr lang="en-US"/>
              <a:t>CĐSB: Nhồi máu cơ tim cấp giờ thứ 5 kilip 2 – Tăng huyết áp – ĐTĐ 2 </a:t>
            </a:r>
            <a:r>
              <a:rPr lang="en-US" sz="2600" i="1">
                <a:solidFill>
                  <a:srgbClr val="FF0000"/>
                </a:solidFill>
              </a:rPr>
              <a:t>(Nguy hiểm hơn để thành CĐSB)</a:t>
            </a:r>
            <a:endParaRPr/>
          </a:p>
          <a:p>
            <a:pPr marL="365760" lvl="0" indent="-256032" algn="l" rtl="0">
              <a:spcBef>
                <a:spcPts val="300"/>
              </a:spcBef>
              <a:spcAft>
                <a:spcPts val="0"/>
              </a:spcAft>
              <a:buSzPct val="100000"/>
              <a:buChar char="•"/>
            </a:pPr>
            <a:r>
              <a:rPr lang="en-US"/>
              <a:t>CĐPB: </a:t>
            </a:r>
            <a:endParaRPr/>
          </a:p>
          <a:p>
            <a:pPr marL="365760" lvl="0" indent="-256032" algn="l" rtl="0">
              <a:spcBef>
                <a:spcPts val="300"/>
              </a:spcBef>
              <a:spcAft>
                <a:spcPts val="0"/>
              </a:spcAft>
              <a:buSzPct val="100000"/>
              <a:buFont typeface="Arial"/>
              <a:buChar char="-"/>
            </a:pPr>
            <a:r>
              <a:rPr lang="en-US"/>
              <a:t>Đau thắt ngực không ổn định giờ thứ 5 Killip 2- THA – ĐTĐ 2</a:t>
            </a:r>
            <a:endParaRPr/>
          </a:p>
          <a:p>
            <a:pPr marL="365760" lvl="0" indent="-256032" algn="l" rtl="0">
              <a:spcBef>
                <a:spcPts val="300"/>
              </a:spcBef>
              <a:spcAft>
                <a:spcPts val="0"/>
              </a:spcAft>
              <a:buSzPct val="100000"/>
              <a:buFont typeface="Arial"/>
              <a:buChar char="-"/>
            </a:pPr>
            <a:r>
              <a:rPr lang="en-US"/>
              <a:t>Phình bóc tách động mạch chủ</a:t>
            </a:r>
            <a:endParaRPr/>
          </a:p>
          <a:p>
            <a:pPr marL="365760" lvl="0" indent="-256032" algn="l" rtl="0">
              <a:spcBef>
                <a:spcPts val="300"/>
              </a:spcBef>
              <a:spcAft>
                <a:spcPts val="0"/>
              </a:spcAft>
              <a:buSzPct val="100000"/>
              <a:buChar char="•"/>
            </a:pPr>
            <a:r>
              <a:rPr lang="en-US"/>
              <a:t>ĐỀ NGHỊ CLS</a:t>
            </a:r>
            <a:endParaRPr/>
          </a:p>
          <a:p>
            <a:pPr marL="365760" lvl="0" indent="-256032" algn="l" rtl="0">
              <a:spcBef>
                <a:spcPts val="300"/>
              </a:spcBef>
              <a:spcAft>
                <a:spcPts val="0"/>
              </a:spcAft>
              <a:buSzPct val="100000"/>
              <a:buFont typeface="Arial"/>
              <a:buChar char="-"/>
            </a:pPr>
            <a:r>
              <a:rPr lang="en-US"/>
              <a:t>ECG 12 chuyển đạo</a:t>
            </a:r>
            <a:endParaRPr/>
          </a:p>
          <a:p>
            <a:pPr marL="365760" lvl="0" indent="-256032" algn="l" rtl="0">
              <a:spcBef>
                <a:spcPts val="300"/>
              </a:spcBef>
              <a:spcAft>
                <a:spcPts val="0"/>
              </a:spcAft>
              <a:buSzPct val="100000"/>
              <a:buFont typeface="Arial"/>
              <a:buChar char="-"/>
            </a:pPr>
            <a:r>
              <a:rPr lang="en-US"/>
              <a:t>Men tim (Troponin I, CKMB)</a:t>
            </a:r>
            <a:endParaRPr/>
          </a:p>
          <a:p>
            <a:pPr marL="365760" lvl="0" indent="-256032" algn="l" rtl="0">
              <a:spcBef>
                <a:spcPts val="300"/>
              </a:spcBef>
              <a:spcAft>
                <a:spcPts val="0"/>
              </a:spcAft>
              <a:buSzPct val="100000"/>
              <a:buFont typeface="Arial"/>
              <a:buChar char="-"/>
            </a:pPr>
            <a:r>
              <a:rPr lang="en-US"/>
              <a:t>Siêu âm tim</a:t>
            </a:r>
            <a:endParaRPr/>
          </a:p>
          <a:p>
            <a:pPr marL="365760" lvl="0" indent="-256032" algn="l" rtl="0">
              <a:spcBef>
                <a:spcPts val="300"/>
              </a:spcBef>
              <a:spcAft>
                <a:spcPts val="0"/>
              </a:spcAft>
              <a:buSzPct val="100000"/>
              <a:buFont typeface="Arial"/>
              <a:buChar char="-"/>
            </a:pPr>
            <a:r>
              <a:rPr lang="en-US"/>
              <a:t>CLS thường quy</a:t>
            </a:r>
            <a:endParaRPr/>
          </a:p>
        </p:txBody>
      </p:sp>
      <p:sp>
        <p:nvSpPr>
          <p:cNvPr id="258" name="Google Shape;258;p13"/>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59" name="Google Shape;259;p13"/>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14"/>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Biện luận</a:t>
            </a:r>
            <a:endParaRPr/>
          </a:p>
        </p:txBody>
      </p:sp>
      <p:sp>
        <p:nvSpPr>
          <p:cNvPr id="265" name="Google Shape;265;p14"/>
          <p:cNvSpPr txBox="1">
            <a:spLocks noGrp="1"/>
          </p:cNvSpPr>
          <p:nvPr>
            <p:ph type="body" idx="1"/>
          </p:nvPr>
        </p:nvSpPr>
        <p:spPr>
          <a:xfrm>
            <a:off x="457200" y="1447800"/>
            <a:ext cx="8229600" cy="5044440"/>
          </a:xfrm>
          <a:prstGeom prst="rect">
            <a:avLst/>
          </a:prstGeom>
          <a:noFill/>
          <a:ln>
            <a:noFill/>
          </a:ln>
        </p:spPr>
        <p:txBody>
          <a:bodyPr spcFirstLastPara="1" wrap="square" lIns="91425" tIns="45700" rIns="91425" bIns="45700" anchor="t" anchorCtr="0">
            <a:normAutofit fontScale="92500" lnSpcReduction="20000"/>
          </a:bodyPr>
          <a:lstStyle/>
          <a:p>
            <a:pPr marL="0" marR="0" lvl="0" indent="0" algn="just" rtl="0">
              <a:lnSpc>
                <a:spcPct val="107000"/>
              </a:lnSpc>
              <a:spcBef>
                <a:spcPts val="0"/>
              </a:spcBef>
              <a:spcAft>
                <a:spcPts val="0"/>
              </a:spcAft>
              <a:buSzPct val="100000"/>
              <a:buNone/>
            </a:pPr>
            <a:r>
              <a:rPr lang="en-US" sz="1300" b="1"/>
              <a:t>(Tham khảo từ bệnh án khác)</a:t>
            </a:r>
            <a:endParaRPr/>
          </a:p>
          <a:p>
            <a:pPr marL="342900" marR="0" lvl="0" indent="-342931" algn="just" rtl="0">
              <a:lnSpc>
                <a:spcPct val="107000"/>
              </a:lnSpc>
              <a:spcBef>
                <a:spcPts val="0"/>
              </a:spcBef>
              <a:spcAft>
                <a:spcPts val="0"/>
              </a:spcAft>
              <a:buSzPct val="100000"/>
              <a:buFont typeface="Noto Sans Symbols"/>
              <a:buChar char="∙"/>
            </a:pPr>
            <a:r>
              <a:rPr lang="en-US" sz="1300" b="1"/>
              <a:t>Viêm sụn sườn</a:t>
            </a:r>
            <a:r>
              <a:rPr lang="en-US" sz="1300"/>
              <a:t>: đau ở một vùng; ấn vô có điểm đau. ko có loại trừ</a:t>
            </a:r>
            <a:endParaRPr/>
          </a:p>
          <a:p>
            <a:pPr marL="342900" marR="0" lvl="0" indent="-342931" algn="just" rtl="0">
              <a:lnSpc>
                <a:spcPct val="107000"/>
              </a:lnSpc>
              <a:spcBef>
                <a:spcPts val="0"/>
              </a:spcBef>
              <a:spcAft>
                <a:spcPts val="0"/>
              </a:spcAft>
              <a:buSzPct val="100000"/>
              <a:buFont typeface="Noto Sans Symbols"/>
              <a:buChar char="∙"/>
            </a:pPr>
            <a:r>
              <a:rPr lang="en-US" sz="1300" b="1"/>
              <a:t>TKMP</a:t>
            </a:r>
            <a:r>
              <a:rPr lang="en-US" sz="1300"/>
              <a:t>: đau ngực kiểu màng phổi (tuy nhiên nếu bn đau dữ dội có thể ko điển hình nữa); khám có hc 2 giảm 1 tăng: ko có loại</a:t>
            </a:r>
            <a:endParaRPr/>
          </a:p>
          <a:p>
            <a:pPr marL="342900" marR="0" lvl="0" indent="-342931" algn="just" rtl="0">
              <a:lnSpc>
                <a:spcPct val="107000"/>
              </a:lnSpc>
              <a:spcBef>
                <a:spcPts val="0"/>
              </a:spcBef>
              <a:spcAft>
                <a:spcPts val="0"/>
              </a:spcAft>
              <a:buSzPct val="100000"/>
              <a:buFont typeface="Noto Sans Symbols"/>
              <a:buChar char="∙"/>
            </a:pPr>
            <a:r>
              <a:rPr lang="en-US" sz="1300" b="1"/>
              <a:t>Phình bóc tách</a:t>
            </a:r>
            <a:r>
              <a:rPr lang="en-US" sz="1300"/>
              <a:t>: </a:t>
            </a:r>
            <a:endParaRPr/>
          </a:p>
          <a:p>
            <a:pPr marL="742950" marR="0" lvl="1" indent="-285781" algn="just" rtl="0">
              <a:lnSpc>
                <a:spcPct val="107000"/>
              </a:lnSpc>
              <a:spcBef>
                <a:spcPts val="0"/>
              </a:spcBef>
              <a:spcAft>
                <a:spcPts val="0"/>
              </a:spcAft>
              <a:buSzPct val="100000"/>
              <a:buFont typeface="Courier New"/>
              <a:buChar char="o"/>
            </a:pPr>
            <a:r>
              <a:rPr lang="en-US" sz="1300"/>
              <a:t>bóc tách đoạn lên đau trước ngực, bóc tách cung thì đau lói ra sau lưng, bóc tách đoạn xuống thì lan xuống bụng; </a:t>
            </a:r>
            <a:endParaRPr/>
          </a:p>
          <a:p>
            <a:pPr marL="742950" marR="0" lvl="1" indent="-285781" algn="just" rtl="0">
              <a:lnSpc>
                <a:spcPct val="107000"/>
              </a:lnSpc>
              <a:spcBef>
                <a:spcPts val="0"/>
              </a:spcBef>
              <a:spcAft>
                <a:spcPts val="0"/>
              </a:spcAft>
              <a:buSzPct val="100000"/>
              <a:buFont typeface="Courier New"/>
              <a:buChar char="o"/>
            </a:pPr>
            <a:r>
              <a:rPr lang="en-US" sz="1300"/>
              <a:t>HA 2 tay khác nhau, âm thổi hở chủ mới XH: có thì gợi ý, ko có cũng ko loại trừ</a:t>
            </a:r>
            <a:endParaRPr/>
          </a:p>
          <a:p>
            <a:pPr marL="742950" marR="0" lvl="1" indent="-285781" algn="just" rtl="0">
              <a:lnSpc>
                <a:spcPct val="107000"/>
              </a:lnSpc>
              <a:spcBef>
                <a:spcPts val="0"/>
              </a:spcBef>
              <a:spcAft>
                <a:spcPts val="0"/>
              </a:spcAft>
              <a:buSzPct val="100000"/>
              <a:buFont typeface="Courier New"/>
              <a:buChar char="o"/>
            </a:pPr>
            <a:r>
              <a:rPr lang="en-US" sz="1300"/>
              <a:t>cơ địa THA, hội chứng Marfan, giang mai: nếu BN đã có THA rồi vô đau ngực </a:t>
            </a:r>
            <a:r>
              <a:rPr lang="en-US" sz="1300">
                <a:highlight>
                  <a:srgbClr val="FFFF00"/>
                </a:highlight>
              </a:rPr>
              <a:t>thì ko loại trừ được đâu mà phải dùng CLS ( XR: hình ảnh mở rộng trung thất; CT có cản quang chẩn đoán xác định)</a:t>
            </a:r>
            <a:endParaRPr sz="1300"/>
          </a:p>
          <a:p>
            <a:pPr marL="342900" marR="0" lvl="0" indent="-342931" algn="just" rtl="0">
              <a:lnSpc>
                <a:spcPct val="107000"/>
              </a:lnSpc>
              <a:spcBef>
                <a:spcPts val="0"/>
              </a:spcBef>
              <a:spcAft>
                <a:spcPts val="0"/>
              </a:spcAft>
              <a:buSzPct val="100000"/>
              <a:buFont typeface="Noto Sans Symbols"/>
              <a:buChar char="∙"/>
            </a:pPr>
            <a:r>
              <a:rPr lang="en-US" sz="1300" b="1"/>
              <a:t>NMCT:</a:t>
            </a:r>
            <a:r>
              <a:rPr lang="en-US" sz="1300"/>
              <a:t> dựa vô tính chất ko được rồi (do nếu NMCT thì đau lúc nghỉ, hướng lan cũng ko điển hình nữa), nên phải dựa vô tiền căn (đã được chẩn đoán TMCT/NMCT), yếu tố nguy cơ bệnh mạch vành: nếu có nhiều YTNC thì nghĩ, có ít nguy cơ quá thì loại trừ</a:t>
            </a:r>
            <a:endParaRPr/>
          </a:p>
          <a:p>
            <a:pPr marL="342900" marR="0" lvl="0" indent="-342931" algn="just" rtl="0">
              <a:lnSpc>
                <a:spcPct val="107000"/>
              </a:lnSpc>
              <a:spcBef>
                <a:spcPts val="0"/>
              </a:spcBef>
              <a:spcAft>
                <a:spcPts val="0"/>
              </a:spcAft>
              <a:buSzPct val="100000"/>
              <a:buFont typeface="Noto Sans Symbols"/>
              <a:buChar char="∙"/>
            </a:pPr>
            <a:r>
              <a:rPr lang="en-US" sz="1300" b="1"/>
              <a:t>Đau thắt ngực ko ổn định</a:t>
            </a:r>
            <a:r>
              <a:rPr lang="en-US" sz="1300"/>
              <a:t>: do NMCT và đau thắt ngực ko ổn định biểu hiện lâm sàng giống nhau, nên để phân biệt 2 cái này phải dùng CLS</a:t>
            </a:r>
            <a:endParaRPr/>
          </a:p>
          <a:p>
            <a:pPr marL="342900" marR="0" lvl="0" indent="-342931" algn="just" rtl="0">
              <a:lnSpc>
                <a:spcPct val="107000"/>
              </a:lnSpc>
              <a:spcBef>
                <a:spcPts val="0"/>
              </a:spcBef>
              <a:spcAft>
                <a:spcPts val="0"/>
              </a:spcAft>
              <a:buSzPct val="100000"/>
              <a:buFont typeface="Noto Sans Symbols"/>
              <a:buChar char="∙"/>
            </a:pPr>
            <a:r>
              <a:rPr lang="en-US" sz="1300" b="1"/>
              <a:t>Thuyên tắc phổi</a:t>
            </a:r>
            <a:r>
              <a:rPr lang="en-US" sz="1300"/>
              <a:t>: đau ngực kiểu màng phổi, ho ra máu, thở nhanh, tim nhanh; trên cơ địa nằm lâu, bất động, hoặc có tắc TM chân: BN này vô chỉ có đau ngực thôi, ko có các triệu chứng khác thì loại trừ</a:t>
            </a:r>
            <a:endParaRPr/>
          </a:p>
          <a:p>
            <a:pPr marL="342900" marR="0" lvl="0" indent="-342931" algn="just" rtl="0">
              <a:lnSpc>
                <a:spcPct val="107000"/>
              </a:lnSpc>
              <a:spcBef>
                <a:spcPts val="0"/>
              </a:spcBef>
              <a:spcAft>
                <a:spcPts val="0"/>
              </a:spcAft>
              <a:buSzPct val="100000"/>
              <a:buFont typeface="Noto Sans Symbols"/>
              <a:buChar char="∙"/>
            </a:pPr>
            <a:r>
              <a:rPr lang="en-US" sz="1300"/>
              <a:t>Viêm cơ tim: thi a ko hỏi: sau nhiễm siêu vi cơ thể tạo kháng thể tấn công mạch vành, gây co thắt mạch vành làm BN đau ngực: nghĩ tới khi trong </a:t>
            </a:r>
            <a:r>
              <a:rPr lang="en-US" sz="1300" i="1" u="sng"/>
              <a:t>2 tuần BN có hội chứng nhiễm siêu vi, trên BN tương đối trẻ</a:t>
            </a:r>
            <a:r>
              <a:rPr lang="en-US" sz="1300"/>
              <a:t>, để CĐ xác đinh thì chụp mạch vành ra bình thường, rồi cho làm xạ hình tim</a:t>
            </a:r>
            <a:endParaRPr/>
          </a:p>
          <a:p>
            <a:pPr marL="342900" marR="0" lvl="0" indent="-342931" algn="just" rtl="0">
              <a:lnSpc>
                <a:spcPct val="107000"/>
              </a:lnSpc>
              <a:spcBef>
                <a:spcPts val="0"/>
              </a:spcBef>
              <a:spcAft>
                <a:spcPts val="0"/>
              </a:spcAft>
              <a:buSzPct val="100000"/>
              <a:buFont typeface="Noto Sans Symbols"/>
              <a:buChar char="∙"/>
            </a:pPr>
            <a:r>
              <a:rPr lang="en-US" sz="1300"/>
              <a:t>Viêm màng ngoài tim: ít gặp, khỏi kể ra cũng được. Thường là thứ phát sau áp xe tụy, áp xe phổi vỡ vào màng ngoài tim, hoặc có tràn dịch màng ngoài tim trước đó, sau đó được mở màng ngoài tim rồi vk tấn công vào; còn VMNT nguyên phát hiếm gặp lắm</a:t>
            </a:r>
            <a:endParaRPr/>
          </a:p>
          <a:p>
            <a:pPr marL="342900" marR="0" lvl="0" indent="-342931" algn="just" rtl="0">
              <a:lnSpc>
                <a:spcPct val="107000"/>
              </a:lnSpc>
              <a:spcBef>
                <a:spcPts val="0"/>
              </a:spcBef>
              <a:spcAft>
                <a:spcPts val="0"/>
              </a:spcAft>
              <a:buSzPct val="100000"/>
              <a:buFont typeface="Noto Sans Symbols"/>
              <a:buChar char="🡺"/>
            </a:pPr>
            <a:r>
              <a:rPr lang="en-US" sz="1300"/>
              <a:t>BN NMCT mà biện luận từ vấn đề đau ngực cấp, thường sẽ ra CĐ sơ bộ là NMCT; CĐ phân biệt là ĐTNKOĐ và phình bóc tách. Khi đó nói tiếp: </a:t>
            </a:r>
            <a:endParaRPr/>
          </a:p>
          <a:p>
            <a:pPr marL="742950" marR="0" lvl="1" indent="-285781" algn="just" rtl="0">
              <a:lnSpc>
                <a:spcPct val="107000"/>
              </a:lnSpc>
              <a:spcBef>
                <a:spcPts val="0"/>
              </a:spcBef>
              <a:spcAft>
                <a:spcPts val="0"/>
              </a:spcAft>
              <a:buSzPct val="100000"/>
              <a:buFont typeface="Courier New"/>
              <a:buChar char="o"/>
            </a:pPr>
            <a:r>
              <a:rPr lang="en-US" sz="1300"/>
              <a:t>nếu là NMCT, thì là NMCT giờ mấy?, trên lâm sàng khám nhịp tim đều (ko rối loạn nhịp), BN ko khó thở, nằm đầu ngang, tim ko nhanh, ko gallop, phổi ko ra à killip 1; nghe tim ko có âm thổi nên ko có biến chứng cơ học à đây là NMCT giờ 2 chưa biến chứng</a:t>
            </a:r>
            <a:endParaRPr/>
          </a:p>
          <a:p>
            <a:pPr marL="742950" marR="0" lvl="1" indent="-285781" algn="just" rtl="0">
              <a:lnSpc>
                <a:spcPct val="107000"/>
              </a:lnSpc>
              <a:spcBef>
                <a:spcPts val="0"/>
              </a:spcBef>
              <a:spcAft>
                <a:spcPts val="0"/>
              </a:spcAft>
              <a:buSzPct val="100000"/>
              <a:buFont typeface="Courier New"/>
              <a:buChar char="o"/>
            </a:pPr>
            <a:r>
              <a:rPr lang="en-US" sz="1300">
                <a:highlight>
                  <a:srgbClr val="FFFF00"/>
                </a:highlight>
              </a:rPr>
              <a:t>nếu là ĐTNKOĐ, thì nguy cơ là (theo TIMI)</a:t>
            </a:r>
            <a:endParaRPr sz="1300"/>
          </a:p>
          <a:p>
            <a:pPr marL="365760" lvl="0" indent="-91566" algn="l" rtl="0">
              <a:spcBef>
                <a:spcPts val="300"/>
              </a:spcBef>
              <a:spcAft>
                <a:spcPts val="0"/>
              </a:spcAft>
              <a:buSzPct val="100000"/>
              <a:buNone/>
            </a:pPr>
            <a:endParaRPr/>
          </a:p>
        </p:txBody>
      </p:sp>
      <p:sp>
        <p:nvSpPr>
          <p:cNvPr id="266" name="Google Shape;266;p14"/>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67" name="Google Shape;267;p14"/>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15"/>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Kết quả cận lâm sàng</a:t>
            </a:r>
            <a:endParaRPr/>
          </a:p>
        </p:txBody>
      </p:sp>
      <p:sp>
        <p:nvSpPr>
          <p:cNvPr id="273" name="Google Shape;273;p15"/>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74" name="Google Shape;274;p15"/>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
        <p:nvSpPr>
          <p:cNvPr id="275" name="Google Shape;275;p15"/>
          <p:cNvSpPr txBox="1"/>
          <p:nvPr/>
        </p:nvSpPr>
        <p:spPr>
          <a:xfrm>
            <a:off x="317344" y="1808589"/>
            <a:ext cx="24384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Điện tâm đồ 12 CĐ</a:t>
            </a:r>
            <a:endParaRPr/>
          </a:p>
        </p:txBody>
      </p:sp>
      <p:pic>
        <p:nvPicPr>
          <p:cNvPr id="276" name="Google Shape;276;p15"/>
          <p:cNvPicPr preferRelativeResize="0"/>
          <p:nvPr/>
        </p:nvPicPr>
        <p:blipFill rotWithShape="1">
          <a:blip r:embed="rId3">
            <a:alphaModFix/>
          </a:blip>
          <a:srcRect l="60458" t="4444" b="16666"/>
          <a:stretch/>
        </p:blipFill>
        <p:spPr>
          <a:xfrm rot="-5400000">
            <a:off x="3347796" y="-373077"/>
            <a:ext cx="2451330" cy="822668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16"/>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Phân tích ECG</a:t>
            </a:r>
            <a:endParaRPr/>
          </a:p>
        </p:txBody>
      </p:sp>
      <p:sp>
        <p:nvSpPr>
          <p:cNvPr id="282" name="Google Shape;282;p16"/>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365760" lvl="0" indent="-256032" algn="l" rtl="0">
              <a:spcBef>
                <a:spcPts val="0"/>
              </a:spcBef>
              <a:spcAft>
                <a:spcPts val="0"/>
              </a:spcAft>
              <a:buSzPts val="2000"/>
              <a:buChar char="•"/>
            </a:pPr>
            <a:r>
              <a:rPr lang="en-US" sz="2000"/>
              <a:t>Nhịp xoang, tần số 120 lần/phút – nhanh xoang</a:t>
            </a:r>
            <a:endParaRPr/>
          </a:p>
          <a:p>
            <a:pPr marL="365760" lvl="0" indent="-256032" algn="l" rtl="0">
              <a:spcBef>
                <a:spcPts val="300"/>
              </a:spcBef>
              <a:spcAft>
                <a:spcPts val="0"/>
              </a:spcAft>
              <a:buSzPts val="2000"/>
              <a:buChar char="•"/>
            </a:pPr>
            <a:r>
              <a:rPr lang="en-US" sz="2000"/>
              <a:t>ST chênh V2-V5</a:t>
            </a:r>
            <a:endParaRPr/>
          </a:p>
          <a:p>
            <a:pPr marL="365760" lvl="0" indent="-256032" algn="l" rtl="0">
              <a:spcBef>
                <a:spcPts val="300"/>
              </a:spcBef>
              <a:spcAft>
                <a:spcPts val="0"/>
              </a:spcAft>
              <a:buSzPts val="2000"/>
              <a:buChar char="•"/>
            </a:pPr>
            <a:r>
              <a:rPr lang="en-US" sz="2000"/>
              <a:t>Sóng Q V2-V5, Q III, aVF (thành dưới có thể có sẹo cũ)</a:t>
            </a:r>
            <a:endParaRPr/>
          </a:p>
          <a:p>
            <a:pPr marL="365760" lvl="0" indent="-256032" algn="l" rtl="0">
              <a:spcBef>
                <a:spcPts val="300"/>
              </a:spcBef>
              <a:spcAft>
                <a:spcPts val="0"/>
              </a:spcAft>
              <a:buSzPts val="2000"/>
              <a:buChar char="•"/>
            </a:pPr>
            <a:r>
              <a:rPr lang="en-US" sz="2000"/>
              <a:t>Hình ảnh soi gương không rõ ràng</a:t>
            </a:r>
            <a:endParaRPr/>
          </a:p>
          <a:p>
            <a:pPr marL="365760" lvl="0" indent="-256032" algn="l" rtl="0">
              <a:spcBef>
                <a:spcPts val="300"/>
              </a:spcBef>
              <a:spcAft>
                <a:spcPts val="0"/>
              </a:spcAft>
              <a:buSzPts val="2000"/>
              <a:buFont typeface="Noto Sans Symbols"/>
              <a:buChar char="⇒"/>
            </a:pPr>
            <a:r>
              <a:rPr lang="en-US" sz="2000"/>
              <a:t>Phù hợp với NMCT vùng trước rộng, nhịp nhanh xoang</a:t>
            </a:r>
            <a:endParaRPr/>
          </a:p>
          <a:p>
            <a:pPr marL="109728" lvl="0" indent="0" algn="l" rtl="0">
              <a:spcBef>
                <a:spcPts val="300"/>
              </a:spcBef>
              <a:spcAft>
                <a:spcPts val="0"/>
              </a:spcAft>
              <a:buSzPts val="2000"/>
              <a:buNone/>
            </a:pPr>
            <a:endParaRPr sz="2000"/>
          </a:p>
          <a:p>
            <a:pPr marL="109728" lvl="0" indent="0" algn="l" rtl="0">
              <a:spcBef>
                <a:spcPts val="300"/>
              </a:spcBef>
              <a:spcAft>
                <a:spcPts val="0"/>
              </a:spcAft>
              <a:buSzPts val="2000"/>
              <a:buNone/>
            </a:pPr>
            <a:r>
              <a:rPr lang="en-US" sz="2000"/>
              <a:t>Chẩn đoán NSTEMI</a:t>
            </a:r>
            <a:endParaRPr/>
          </a:p>
          <a:p>
            <a:pPr marL="365760" lvl="0" indent="-256032" algn="l" rtl="0">
              <a:spcBef>
                <a:spcPts val="300"/>
              </a:spcBef>
              <a:spcAft>
                <a:spcPts val="0"/>
              </a:spcAft>
              <a:buSzPts val="2000"/>
              <a:buFont typeface="Arial"/>
              <a:buChar char="-"/>
            </a:pPr>
            <a:r>
              <a:rPr lang="en-US" sz="2000"/>
              <a:t>Thay đổi ST-T không đặc hiệu</a:t>
            </a:r>
            <a:endParaRPr/>
          </a:p>
          <a:p>
            <a:pPr marL="365760" lvl="0" indent="-256032" algn="l" rtl="0">
              <a:spcBef>
                <a:spcPts val="300"/>
              </a:spcBef>
              <a:spcAft>
                <a:spcPts val="0"/>
              </a:spcAft>
              <a:buSzPts val="2000"/>
              <a:buFont typeface="Arial"/>
              <a:buChar char="-"/>
            </a:pPr>
            <a:r>
              <a:rPr lang="en-US" sz="2000"/>
              <a:t>Quan trọng là men tim, lâm sàng, siêu âm tim tại giường</a:t>
            </a:r>
            <a:endParaRPr/>
          </a:p>
          <a:p>
            <a:pPr marL="365760" lvl="0" indent="-129032" algn="l" rtl="0">
              <a:spcBef>
                <a:spcPts val="300"/>
              </a:spcBef>
              <a:spcAft>
                <a:spcPts val="0"/>
              </a:spcAft>
              <a:buSzPts val="2000"/>
              <a:buNone/>
            </a:pPr>
            <a:endParaRPr sz="2000"/>
          </a:p>
        </p:txBody>
      </p:sp>
      <p:sp>
        <p:nvSpPr>
          <p:cNvPr id="283" name="Google Shape;283;p16"/>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84" name="Google Shape;284;p16"/>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17"/>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Kết quả cận lâm sàng</a:t>
            </a:r>
            <a:endParaRPr/>
          </a:p>
        </p:txBody>
      </p:sp>
      <p:sp>
        <p:nvSpPr>
          <p:cNvPr id="290" name="Google Shape;290;p17"/>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91" name="Google Shape;291;p17"/>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
        <p:nvSpPr>
          <p:cNvPr id="292" name="Google Shape;292;p17"/>
          <p:cNvSpPr txBox="1"/>
          <p:nvPr/>
        </p:nvSpPr>
        <p:spPr>
          <a:xfrm>
            <a:off x="353786" y="3070554"/>
            <a:ext cx="24384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X quang ngực thẳng</a:t>
            </a:r>
            <a:endParaRPr/>
          </a:p>
        </p:txBody>
      </p:sp>
      <p:pic>
        <p:nvPicPr>
          <p:cNvPr id="293" name="Google Shape;293;p17" descr="A picture containing text, indoor, microwave, oven&#10;&#10;Description automatically generated"/>
          <p:cNvPicPr preferRelativeResize="0">
            <a:picLocks noGrp="1"/>
          </p:cNvPicPr>
          <p:nvPr>
            <p:ph type="body" idx="1"/>
          </p:nvPr>
        </p:nvPicPr>
        <p:blipFill rotWithShape="1">
          <a:blip r:embed="rId3">
            <a:alphaModFix/>
          </a:blip>
          <a:srcRect l="15403" t="25164" r="25454" b="7273"/>
          <a:stretch/>
        </p:blipFill>
        <p:spPr>
          <a:xfrm>
            <a:off x="3464979" y="1752600"/>
            <a:ext cx="5069421" cy="4343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18"/>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Phân tích CXR</a:t>
            </a:r>
            <a:endParaRPr/>
          </a:p>
        </p:txBody>
      </p:sp>
      <p:sp>
        <p:nvSpPr>
          <p:cNvPr id="299" name="Google Shape;299;p18"/>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365760" lvl="0" indent="-256032" algn="l" rtl="0">
              <a:spcBef>
                <a:spcPts val="0"/>
              </a:spcBef>
              <a:spcAft>
                <a:spcPts val="0"/>
              </a:spcAft>
              <a:buSzPts val="2800"/>
              <a:buChar char="•"/>
            </a:pPr>
            <a:r>
              <a:rPr lang="en-US"/>
              <a:t>Mỏm tim chếch xuống trái</a:t>
            </a:r>
            <a:endParaRPr/>
          </a:p>
          <a:p>
            <a:pPr marL="365760" lvl="0" indent="-256032" algn="l" rtl="0">
              <a:spcBef>
                <a:spcPts val="300"/>
              </a:spcBef>
              <a:spcAft>
                <a:spcPts val="0"/>
              </a:spcAft>
              <a:buSzPts val="2800"/>
              <a:buChar char="•"/>
            </a:pPr>
            <a:r>
              <a:rPr lang="en-US"/>
              <a:t>Sung huyết phổi</a:t>
            </a:r>
            <a:endParaRPr/>
          </a:p>
          <a:p>
            <a:pPr marL="365760" lvl="0" indent="-256032" algn="l" rtl="0">
              <a:spcBef>
                <a:spcPts val="300"/>
              </a:spcBef>
              <a:spcAft>
                <a:spcPts val="0"/>
              </a:spcAft>
              <a:buSzPts val="2800"/>
              <a:buChar char="•"/>
            </a:pPr>
            <a:r>
              <a:rPr lang="en-US"/>
              <a:t>Mở rộng trung thất</a:t>
            </a:r>
            <a:endParaRPr/>
          </a:p>
        </p:txBody>
      </p:sp>
      <p:sp>
        <p:nvSpPr>
          <p:cNvPr id="300" name="Google Shape;300;p18"/>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01" name="Google Shape;301;p18"/>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19"/>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Kết quả cận lâm sàng</a:t>
            </a:r>
            <a:endParaRPr/>
          </a:p>
        </p:txBody>
      </p:sp>
      <p:sp>
        <p:nvSpPr>
          <p:cNvPr id="307" name="Google Shape;307;p19"/>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08" name="Google Shape;308;p19"/>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
        <p:nvSpPr>
          <p:cNvPr id="309" name="Google Shape;309;p19"/>
          <p:cNvSpPr txBox="1"/>
          <p:nvPr/>
        </p:nvSpPr>
        <p:spPr>
          <a:xfrm>
            <a:off x="317344" y="1724085"/>
            <a:ext cx="3035456" cy="424731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Arial"/>
                <a:ea typeface="Arial"/>
                <a:cs typeface="Arial"/>
                <a:sym typeface="Arial"/>
              </a:rPr>
              <a:t>Siêu âm tim Doppler máu</a:t>
            </a:r>
            <a:endParaRPr/>
          </a:p>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Dãn buồng tim trái</a:t>
            </a:r>
            <a:endParaRPr/>
          </a:p>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Giảm động nặng vách liên thất và mỏm</a:t>
            </a:r>
            <a:endParaRPr/>
          </a:p>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Chức năng co bóp thất trái EF 32% (Teicholz); 30% (Simpson)</a:t>
            </a:r>
            <a:endParaRPr/>
          </a:p>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Không ghi nhận tràn dịch màng ngoài tim</a:t>
            </a:r>
            <a:endParaRPr/>
          </a:p>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Không hẹp hở các van tim</a:t>
            </a:r>
            <a:endParaRPr/>
          </a:p>
          <a:p>
            <a:pPr marL="285750" marR="0" lvl="0" indent="-285750" algn="l" rtl="0">
              <a:spcBef>
                <a:spcPts val="0"/>
              </a:spcBef>
              <a:spcAft>
                <a:spcPts val="0"/>
              </a:spcAft>
              <a:buClr>
                <a:schemeClr val="dk1"/>
              </a:buClr>
              <a:buSzPts val="1800"/>
              <a:buFont typeface="Noto Sans Symbols"/>
              <a:buChar char="⮚"/>
            </a:pPr>
            <a:r>
              <a:rPr lang="en-US" sz="1800">
                <a:solidFill>
                  <a:schemeClr val="dk1"/>
                </a:solidFill>
                <a:latin typeface="Arial"/>
                <a:ea typeface="Arial"/>
                <a:cs typeface="Arial"/>
                <a:sym typeface="Arial"/>
              </a:rPr>
              <a:t>Không tăng áp động mạch phổi, PAPs 35 mmHg</a:t>
            </a:r>
            <a:endParaRPr/>
          </a:p>
          <a:p>
            <a:pPr marL="285750" marR="0" lvl="0" indent="-171450" algn="l" rtl="0">
              <a:spcBef>
                <a:spcPts val="0"/>
              </a:spcBef>
              <a:spcAft>
                <a:spcPts val="0"/>
              </a:spcAft>
              <a:buClr>
                <a:schemeClr val="dk1"/>
              </a:buClr>
              <a:buSzPts val="1800"/>
              <a:buFont typeface="Noto Sans Symbols"/>
              <a:buNone/>
            </a:pPr>
            <a:endParaRPr sz="1800">
              <a:solidFill>
                <a:schemeClr val="dk1"/>
              </a:solidFill>
              <a:latin typeface="Arial"/>
              <a:ea typeface="Arial"/>
              <a:cs typeface="Arial"/>
              <a:sym typeface="Arial"/>
            </a:endParaRPr>
          </a:p>
        </p:txBody>
      </p:sp>
      <p:sp>
        <p:nvSpPr>
          <p:cNvPr id="310" name="Google Shape;310;p19"/>
          <p:cNvSpPr/>
          <p:nvPr/>
        </p:nvSpPr>
        <p:spPr>
          <a:xfrm>
            <a:off x="487535" y="6121568"/>
            <a:ext cx="8597390"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Arial"/>
                <a:ea typeface="Arial"/>
                <a:cs typeface="Arial"/>
                <a:sym typeface="Arial"/>
              </a:rPr>
              <a:t>Kết luận: </a:t>
            </a:r>
            <a:r>
              <a:rPr lang="en-US" sz="2000">
                <a:solidFill>
                  <a:schemeClr val="dk1"/>
                </a:solidFill>
                <a:latin typeface="Arial"/>
                <a:ea typeface="Arial"/>
                <a:cs typeface="Arial"/>
                <a:sym typeface="Arial"/>
              </a:rPr>
              <a:t>Chức năng co bóp thất trái giảm EF 30% (Simpson)</a:t>
            </a:r>
            <a:endParaRPr/>
          </a:p>
          <a:p>
            <a:pPr marL="0" marR="0" lvl="0" indent="0" algn="l" rtl="0">
              <a:spcBef>
                <a:spcPts val="0"/>
              </a:spcBef>
              <a:spcAft>
                <a:spcPts val="0"/>
              </a:spcAft>
              <a:buNone/>
            </a:pPr>
            <a:r>
              <a:rPr lang="en-US" sz="2000">
                <a:solidFill>
                  <a:schemeClr val="dk1"/>
                </a:solidFill>
                <a:latin typeface="Arial"/>
                <a:ea typeface="Arial"/>
                <a:cs typeface="Arial"/>
                <a:sym typeface="Arial"/>
              </a:rPr>
              <a:t>	   Theo dõi bệnh cơ tim thiếu máu cục bộ </a:t>
            </a:r>
            <a:endParaRPr/>
          </a:p>
          <a:p>
            <a:pPr marL="0" marR="0" lvl="0" indent="0" algn="l" rtl="0">
              <a:spcBef>
                <a:spcPts val="0"/>
              </a:spcBef>
              <a:spcAft>
                <a:spcPts val="0"/>
              </a:spcAft>
              <a:buNone/>
            </a:pPr>
            <a:endParaRPr sz="2000" b="1">
              <a:solidFill>
                <a:schemeClr val="dk1"/>
              </a:solidFill>
              <a:latin typeface="Arial"/>
              <a:ea typeface="Arial"/>
              <a:cs typeface="Arial"/>
              <a:sym typeface="Arial"/>
            </a:endParaRPr>
          </a:p>
        </p:txBody>
      </p:sp>
      <p:pic>
        <p:nvPicPr>
          <p:cNvPr id="311" name="Google Shape;311;p19" descr="A screenshot of a computer&#10;&#10;Description automatically generated with low confidence"/>
          <p:cNvPicPr preferRelativeResize="0">
            <a:picLocks noGrp="1"/>
          </p:cNvPicPr>
          <p:nvPr>
            <p:ph type="body" idx="1"/>
          </p:nvPr>
        </p:nvPicPr>
        <p:blipFill rotWithShape="1">
          <a:blip r:embed="rId3">
            <a:alphaModFix/>
          </a:blip>
          <a:srcRect/>
          <a:stretch/>
        </p:blipFill>
        <p:spPr>
          <a:xfrm>
            <a:off x="3352800" y="1805556"/>
            <a:ext cx="5588000" cy="4191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MỤC TIÊU HỌC TẬP</a:t>
            </a:r>
            <a:endParaRPr/>
          </a:p>
        </p:txBody>
      </p:sp>
      <p:sp>
        <p:nvSpPr>
          <p:cNvPr id="169" name="Google Shape;169;p2"/>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624078" lvl="0" indent="-514350" algn="l" rtl="0">
              <a:lnSpc>
                <a:spcPct val="130000"/>
              </a:lnSpc>
              <a:spcBef>
                <a:spcPts val="0"/>
              </a:spcBef>
              <a:spcAft>
                <a:spcPts val="0"/>
              </a:spcAft>
              <a:buSzPts val="2800"/>
              <a:buFont typeface="Trebuchet MS"/>
              <a:buAutoNum type="arabicPeriod"/>
            </a:pPr>
            <a:r>
              <a:rPr lang="en-US"/>
              <a:t>Chẩn đoán được hội chứng mạch vành cấp</a:t>
            </a:r>
            <a:endParaRPr/>
          </a:p>
          <a:p>
            <a:pPr marL="624078" lvl="0" indent="-514350" algn="l" rtl="0">
              <a:lnSpc>
                <a:spcPct val="130000"/>
              </a:lnSpc>
              <a:spcBef>
                <a:spcPts val="300"/>
              </a:spcBef>
              <a:spcAft>
                <a:spcPts val="0"/>
              </a:spcAft>
              <a:buSzPts val="2800"/>
              <a:buFont typeface="Trebuchet MS"/>
              <a:buAutoNum type="arabicPeriod"/>
            </a:pPr>
            <a:r>
              <a:rPr lang="en-US"/>
              <a:t>Nắm được điều trị cấp cứu HCMVC</a:t>
            </a:r>
            <a:endParaRPr/>
          </a:p>
          <a:p>
            <a:pPr marL="624078" lvl="0" indent="-514350" algn="l" rtl="0">
              <a:lnSpc>
                <a:spcPct val="130000"/>
              </a:lnSpc>
              <a:spcBef>
                <a:spcPts val="300"/>
              </a:spcBef>
              <a:spcAft>
                <a:spcPts val="0"/>
              </a:spcAft>
              <a:buSzPts val="2800"/>
              <a:buFont typeface="Trebuchet MS"/>
              <a:buAutoNum type="arabicPeriod"/>
            </a:pPr>
            <a:r>
              <a:rPr lang="en-US"/>
              <a:t>Nắm được chỉ định điều trị tái thông trong HCMVC</a:t>
            </a:r>
            <a:endParaRPr/>
          </a:p>
          <a:p>
            <a:pPr marL="624078" lvl="0" indent="-514350" algn="l" rtl="0">
              <a:lnSpc>
                <a:spcPct val="130000"/>
              </a:lnSpc>
              <a:spcBef>
                <a:spcPts val="300"/>
              </a:spcBef>
              <a:spcAft>
                <a:spcPts val="0"/>
              </a:spcAft>
              <a:buSzPts val="2800"/>
              <a:buFont typeface="Trebuchet MS"/>
              <a:buAutoNum type="arabicPeriod"/>
            </a:pPr>
            <a:r>
              <a:rPr lang="en-US"/>
              <a:t>Biết được điều trị lâu dài bệnh nhân HCMCV</a:t>
            </a:r>
            <a:endParaRPr/>
          </a:p>
          <a:p>
            <a:pPr marL="365760" lvl="0" indent="-78232" algn="l" rtl="0">
              <a:lnSpc>
                <a:spcPct val="130000"/>
              </a:lnSpc>
              <a:spcBef>
                <a:spcPts val="300"/>
              </a:spcBef>
              <a:spcAft>
                <a:spcPts val="0"/>
              </a:spcAft>
              <a:buSzPts val="2800"/>
              <a:buNone/>
            </a:pPr>
            <a:endParaRPr/>
          </a:p>
        </p:txBody>
      </p:sp>
      <p:sp>
        <p:nvSpPr>
          <p:cNvPr id="170" name="Google Shape;170;p2"/>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171" name="Google Shape;171;p2"/>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0"/>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Phân tích siêu âm tim</a:t>
            </a:r>
            <a:endParaRPr/>
          </a:p>
        </p:txBody>
      </p:sp>
      <p:sp>
        <p:nvSpPr>
          <p:cNvPr id="317" name="Google Shape;317;p20"/>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365760" lvl="0" indent="-256032" algn="l" rtl="0">
              <a:spcBef>
                <a:spcPts val="0"/>
              </a:spcBef>
              <a:spcAft>
                <a:spcPts val="0"/>
              </a:spcAft>
              <a:buSzPts val="2800"/>
              <a:buChar char="•"/>
            </a:pPr>
            <a:r>
              <a:rPr lang="en-US"/>
              <a:t>Giãn buồng tim trái: do THA kéo dài, ĐTĐ, bệnh mạch vành mạn</a:t>
            </a:r>
            <a:endParaRPr/>
          </a:p>
          <a:p>
            <a:pPr marL="365760" lvl="0" indent="-78232" algn="l" rtl="0">
              <a:spcBef>
                <a:spcPts val="300"/>
              </a:spcBef>
              <a:spcAft>
                <a:spcPts val="0"/>
              </a:spcAft>
              <a:buSzPts val="2800"/>
              <a:buNone/>
            </a:pPr>
            <a:endParaRPr/>
          </a:p>
        </p:txBody>
      </p:sp>
      <p:sp>
        <p:nvSpPr>
          <p:cNvPr id="318" name="Google Shape;318;p20"/>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19" name="Google Shape;319;p20"/>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21"/>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Men tim</a:t>
            </a:r>
            <a:endParaRPr/>
          </a:p>
        </p:txBody>
      </p:sp>
      <p:pic>
        <p:nvPicPr>
          <p:cNvPr id="325" name="Google Shape;325;p21"/>
          <p:cNvPicPr preferRelativeResize="0">
            <a:picLocks noGrp="1"/>
          </p:cNvPicPr>
          <p:nvPr>
            <p:ph type="body" idx="1"/>
          </p:nvPr>
        </p:nvPicPr>
        <p:blipFill rotWithShape="1">
          <a:blip r:embed="rId3">
            <a:alphaModFix/>
          </a:blip>
          <a:srcRect/>
          <a:stretch/>
        </p:blipFill>
        <p:spPr>
          <a:xfrm>
            <a:off x="1257300" y="1307701"/>
            <a:ext cx="6629400" cy="5367419"/>
          </a:xfrm>
          <a:prstGeom prst="rect">
            <a:avLst/>
          </a:prstGeom>
          <a:noFill/>
          <a:ln>
            <a:noFill/>
          </a:ln>
        </p:spPr>
      </p:pic>
      <p:sp>
        <p:nvSpPr>
          <p:cNvPr id="326" name="Google Shape;326;p21"/>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27" name="Google Shape;327;p21"/>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22"/>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Men tim</a:t>
            </a:r>
            <a:endParaRPr/>
          </a:p>
        </p:txBody>
      </p:sp>
      <p:pic>
        <p:nvPicPr>
          <p:cNvPr id="333" name="Google Shape;333;p22"/>
          <p:cNvPicPr preferRelativeResize="0">
            <a:picLocks noGrp="1"/>
          </p:cNvPicPr>
          <p:nvPr>
            <p:ph type="body" idx="1"/>
          </p:nvPr>
        </p:nvPicPr>
        <p:blipFill rotWithShape="1">
          <a:blip r:embed="rId3">
            <a:alphaModFix/>
          </a:blip>
          <a:srcRect/>
          <a:stretch/>
        </p:blipFill>
        <p:spPr>
          <a:xfrm>
            <a:off x="838200" y="1676400"/>
            <a:ext cx="7624636" cy="4383350"/>
          </a:xfrm>
          <a:prstGeom prst="rect">
            <a:avLst/>
          </a:prstGeom>
          <a:noFill/>
          <a:ln>
            <a:noFill/>
          </a:ln>
        </p:spPr>
      </p:pic>
      <p:sp>
        <p:nvSpPr>
          <p:cNvPr id="334" name="Google Shape;334;p22"/>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35" name="Google Shape;335;p22"/>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3"/>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Cận lâm sàng thường quy</a:t>
            </a:r>
            <a:endParaRPr/>
          </a:p>
        </p:txBody>
      </p:sp>
      <p:sp>
        <p:nvSpPr>
          <p:cNvPr id="341" name="Google Shape;341;p23"/>
          <p:cNvSpPr txBox="1">
            <a:spLocks noGrp="1"/>
          </p:cNvSpPr>
          <p:nvPr>
            <p:ph type="body" idx="1"/>
          </p:nvPr>
        </p:nvSpPr>
        <p:spPr>
          <a:xfrm>
            <a:off x="457200" y="1784685"/>
            <a:ext cx="8229600" cy="4191000"/>
          </a:xfrm>
          <a:prstGeom prst="rect">
            <a:avLst/>
          </a:prstGeom>
          <a:noFill/>
          <a:ln>
            <a:noFill/>
          </a:ln>
        </p:spPr>
        <p:txBody>
          <a:bodyPr spcFirstLastPara="1" wrap="square" lIns="91425" tIns="45700" rIns="91425" bIns="45700" anchor="t" anchorCtr="0">
            <a:normAutofit/>
          </a:bodyPr>
          <a:lstStyle/>
          <a:p>
            <a:pPr marL="109728" lvl="0" indent="0" algn="l" rtl="0">
              <a:spcBef>
                <a:spcPts val="0"/>
              </a:spcBef>
              <a:spcAft>
                <a:spcPts val="0"/>
              </a:spcAft>
              <a:buSzPts val="2800"/>
              <a:buNone/>
            </a:pPr>
            <a:endParaRPr/>
          </a:p>
          <a:p>
            <a:pPr marL="109728" lvl="0" indent="0" algn="l" rtl="0">
              <a:spcBef>
                <a:spcPts val="300"/>
              </a:spcBef>
              <a:spcAft>
                <a:spcPts val="0"/>
              </a:spcAft>
              <a:buSzPts val="2800"/>
              <a:buNone/>
            </a:pPr>
            <a:endParaRPr/>
          </a:p>
        </p:txBody>
      </p:sp>
      <p:sp>
        <p:nvSpPr>
          <p:cNvPr id="342" name="Google Shape;342;p23"/>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43" name="Google Shape;343;p23"/>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
        <p:nvSpPr>
          <p:cNvPr id="344" name="Google Shape;344;p23"/>
          <p:cNvSpPr/>
          <p:nvPr/>
        </p:nvSpPr>
        <p:spPr>
          <a:xfrm>
            <a:off x="457200" y="1764632"/>
            <a:ext cx="8229600" cy="4191000"/>
          </a:xfrm>
          <a:prstGeom prst="rect">
            <a:avLst/>
          </a:prstGeom>
          <a:noFill/>
          <a:ln>
            <a:noFill/>
          </a:ln>
        </p:spPr>
        <p:txBody>
          <a:bodyPr spcFirstLastPara="1" wrap="square" lIns="91425" tIns="45700" rIns="91425" bIns="45700" anchor="t" anchorCtr="0">
            <a:normAutofit/>
          </a:bodyPr>
          <a:lstStyle/>
          <a:p>
            <a:pPr marL="365760" marR="0" lvl="0" indent="-256031" algn="l" rtl="0">
              <a:lnSpc>
                <a:spcPct val="80000"/>
              </a:lnSpc>
              <a:spcBef>
                <a:spcPts val="0"/>
              </a:spcBef>
              <a:spcAft>
                <a:spcPts val="0"/>
              </a:spcAft>
              <a:buClr>
                <a:schemeClr val="accent3"/>
              </a:buClr>
              <a:buSzPts val="2380"/>
              <a:buFont typeface="Georgia"/>
              <a:buChar char="•"/>
            </a:pPr>
            <a:r>
              <a:rPr lang="en-US" sz="2380">
                <a:solidFill>
                  <a:schemeClr val="dk1"/>
                </a:solidFill>
                <a:latin typeface="Arial"/>
                <a:ea typeface="Arial"/>
                <a:cs typeface="Arial"/>
                <a:sym typeface="Arial"/>
              </a:rPr>
              <a:t>Công thức máu</a:t>
            </a:r>
            <a:endParaRPr/>
          </a:p>
          <a:p>
            <a:pPr marL="658368" marR="0" lvl="1" indent="-246887" algn="l" rtl="0">
              <a:lnSpc>
                <a:spcPct val="80000"/>
              </a:lnSpc>
              <a:spcBef>
                <a:spcPts val="300"/>
              </a:spcBef>
              <a:spcAft>
                <a:spcPts val="0"/>
              </a:spcAft>
              <a:buClr>
                <a:schemeClr val="accent2"/>
              </a:buClr>
              <a:buSzPts val="2210"/>
              <a:buFont typeface="Georgia"/>
              <a:buChar char="▫"/>
            </a:pPr>
            <a:r>
              <a:rPr lang="en-US" sz="2210" b="0" i="0" u="none" strike="noStrike" cap="none">
                <a:solidFill>
                  <a:schemeClr val="dk1"/>
                </a:solidFill>
                <a:latin typeface="Arial"/>
                <a:ea typeface="Arial"/>
                <a:cs typeface="Arial"/>
                <a:sym typeface="Arial"/>
              </a:rPr>
              <a:t>HGB: 126 G/L </a:t>
            </a:r>
            <a:r>
              <a:rPr lang="en-US" sz="2210" b="0" i="1" u="none" strike="noStrike" cap="none">
                <a:solidFill>
                  <a:srgbClr val="FF0000"/>
                </a:solidFill>
                <a:latin typeface="Arial"/>
                <a:ea typeface="Arial"/>
                <a:cs typeface="Arial"/>
                <a:sym typeface="Arial"/>
              </a:rPr>
              <a:t>(thiếu máu theo WHO) </a:t>
            </a:r>
            <a:r>
              <a:rPr lang="en-US" sz="2210" b="0" i="0" u="none" strike="noStrike" cap="none">
                <a:solidFill>
                  <a:schemeClr val="dk1"/>
                </a:solidFill>
                <a:latin typeface="Arial"/>
                <a:ea typeface="Arial"/>
                <a:cs typeface="Arial"/>
                <a:sym typeface="Arial"/>
              </a:rPr>
              <a:t>; WBC 10,1 G/L (Neu 70%); PLT 264 G/L</a:t>
            </a:r>
            <a:endParaRPr/>
          </a:p>
          <a:p>
            <a:pPr marL="658368" marR="0" lvl="1" indent="-246887" algn="l" rtl="0">
              <a:lnSpc>
                <a:spcPct val="80000"/>
              </a:lnSpc>
              <a:spcBef>
                <a:spcPts val="300"/>
              </a:spcBef>
              <a:spcAft>
                <a:spcPts val="0"/>
              </a:spcAft>
              <a:buClr>
                <a:schemeClr val="accent2"/>
              </a:buClr>
              <a:buSzPts val="2210"/>
              <a:buFont typeface="Georgia"/>
              <a:buChar char="▫"/>
            </a:pPr>
            <a:r>
              <a:rPr lang="en-US" sz="2210" b="0" i="0" u="none" strike="noStrike" cap="none">
                <a:solidFill>
                  <a:schemeClr val="dk1"/>
                </a:solidFill>
                <a:latin typeface="Arial"/>
                <a:ea typeface="Arial"/>
                <a:cs typeface="Arial"/>
                <a:sym typeface="Arial"/>
              </a:rPr>
              <a:t>PT 12,4 giây; INR 1,19; aPTT 31,9 giây, Fibrinogen 1,23 G/L</a:t>
            </a:r>
            <a:endParaRPr/>
          </a:p>
          <a:p>
            <a:pPr marL="365760" marR="0" lvl="0" indent="-256031" algn="l" rtl="0">
              <a:lnSpc>
                <a:spcPct val="80000"/>
              </a:lnSpc>
              <a:spcBef>
                <a:spcPts val="300"/>
              </a:spcBef>
              <a:spcAft>
                <a:spcPts val="0"/>
              </a:spcAft>
              <a:buClr>
                <a:schemeClr val="accent3"/>
              </a:buClr>
              <a:buSzPts val="2380"/>
              <a:buFont typeface="Georgia"/>
              <a:buChar char="•"/>
            </a:pPr>
            <a:r>
              <a:rPr lang="en-US" sz="2380">
                <a:solidFill>
                  <a:schemeClr val="dk1"/>
                </a:solidFill>
                <a:latin typeface="Arial"/>
                <a:ea typeface="Arial"/>
                <a:cs typeface="Arial"/>
                <a:sym typeface="Arial"/>
              </a:rPr>
              <a:t>Sinh hoá</a:t>
            </a:r>
            <a:endParaRPr/>
          </a:p>
          <a:p>
            <a:pPr marL="658368" marR="0" lvl="1" indent="-246887" algn="l" rtl="0">
              <a:lnSpc>
                <a:spcPct val="80000"/>
              </a:lnSpc>
              <a:spcBef>
                <a:spcPts val="300"/>
              </a:spcBef>
              <a:spcAft>
                <a:spcPts val="0"/>
              </a:spcAft>
              <a:buClr>
                <a:schemeClr val="accent2"/>
              </a:buClr>
              <a:buSzPts val="2210"/>
              <a:buFont typeface="Georgia"/>
              <a:buChar char="▫"/>
            </a:pPr>
            <a:r>
              <a:rPr lang="en-US" sz="2210" b="0" i="0" u="none" strike="noStrike" cap="none">
                <a:solidFill>
                  <a:schemeClr val="dk1"/>
                </a:solidFill>
                <a:latin typeface="Arial"/>
                <a:ea typeface="Arial"/>
                <a:cs typeface="Arial"/>
                <a:sym typeface="Arial"/>
              </a:rPr>
              <a:t>Glucose máu: 210 mg/dL, AST 81 U/L, ALT 21 U/L, Bun 26 mg/dL, Creatinine máu 1,13 mg/dL (eGFR 64 ml/phút), Troponin I 191,1 ng/mL </a:t>
            </a:r>
            <a:r>
              <a:rPr lang="en-US" sz="2210" b="0" i="1" u="none" strike="noStrike" cap="none">
                <a:solidFill>
                  <a:srgbClr val="FF0000"/>
                </a:solidFill>
                <a:latin typeface="Arial"/>
                <a:ea typeface="Arial"/>
                <a:cs typeface="Arial"/>
                <a:sym typeface="Arial"/>
              </a:rPr>
              <a:t>(điểm cắt 0.2 ng/ml)</a:t>
            </a:r>
            <a:endParaRPr/>
          </a:p>
          <a:p>
            <a:pPr marL="658368" marR="0" lvl="1" indent="-246887" algn="l" rtl="0">
              <a:lnSpc>
                <a:spcPct val="80000"/>
              </a:lnSpc>
              <a:spcBef>
                <a:spcPts val="300"/>
              </a:spcBef>
              <a:spcAft>
                <a:spcPts val="0"/>
              </a:spcAft>
              <a:buClr>
                <a:schemeClr val="accent2"/>
              </a:buClr>
              <a:buSzPts val="2210"/>
              <a:buFont typeface="Georgia"/>
              <a:buChar char="▫"/>
            </a:pPr>
            <a:r>
              <a:rPr lang="en-US" sz="2210" b="0" i="0" u="none" strike="noStrike" cap="none">
                <a:solidFill>
                  <a:schemeClr val="dk1"/>
                </a:solidFill>
                <a:latin typeface="Arial"/>
                <a:ea typeface="Arial"/>
                <a:cs typeface="Arial"/>
                <a:sym typeface="Arial"/>
              </a:rPr>
              <a:t>Na</a:t>
            </a:r>
            <a:r>
              <a:rPr lang="en-US" sz="2210" b="0" i="0" u="none" strike="noStrike" cap="none" baseline="30000">
                <a:solidFill>
                  <a:schemeClr val="dk1"/>
                </a:solidFill>
                <a:latin typeface="Arial"/>
                <a:ea typeface="Arial"/>
                <a:cs typeface="Arial"/>
                <a:sym typeface="Arial"/>
              </a:rPr>
              <a:t>+</a:t>
            </a:r>
            <a:r>
              <a:rPr lang="en-US" sz="2210" b="0" i="0" u="none" strike="noStrike" cap="none">
                <a:solidFill>
                  <a:schemeClr val="dk1"/>
                </a:solidFill>
                <a:latin typeface="Arial"/>
                <a:ea typeface="Arial"/>
                <a:cs typeface="Arial"/>
                <a:sym typeface="Arial"/>
              </a:rPr>
              <a:t> 136 mmol/L, K+ 4 mmol/L, Cl</a:t>
            </a:r>
            <a:r>
              <a:rPr lang="en-US" sz="2210" b="0" i="0" u="none" strike="noStrike" cap="none" baseline="30000">
                <a:solidFill>
                  <a:schemeClr val="dk1"/>
                </a:solidFill>
                <a:latin typeface="Arial"/>
                <a:ea typeface="Arial"/>
                <a:cs typeface="Arial"/>
                <a:sym typeface="Arial"/>
              </a:rPr>
              <a:t>-</a:t>
            </a:r>
            <a:r>
              <a:rPr lang="en-US" sz="2210" b="0" i="0" u="none" strike="noStrike" cap="none">
                <a:solidFill>
                  <a:schemeClr val="dk1"/>
                </a:solidFill>
                <a:latin typeface="Arial"/>
                <a:ea typeface="Arial"/>
                <a:cs typeface="Arial"/>
                <a:sym typeface="Arial"/>
              </a:rPr>
              <a:t> 102 mmol/L, Mg</a:t>
            </a:r>
            <a:r>
              <a:rPr lang="en-US" sz="2210" b="0" i="0" u="none" strike="noStrike" cap="none" baseline="30000">
                <a:solidFill>
                  <a:schemeClr val="dk1"/>
                </a:solidFill>
                <a:latin typeface="Arial"/>
                <a:ea typeface="Arial"/>
                <a:cs typeface="Arial"/>
                <a:sym typeface="Arial"/>
              </a:rPr>
              <a:t>++</a:t>
            </a:r>
            <a:r>
              <a:rPr lang="en-US" sz="2210" b="0" i="0" u="none" strike="noStrike" cap="none">
                <a:solidFill>
                  <a:schemeClr val="dk1"/>
                </a:solidFill>
                <a:latin typeface="Arial"/>
                <a:ea typeface="Arial"/>
                <a:cs typeface="Arial"/>
                <a:sym typeface="Arial"/>
              </a:rPr>
              <a:t> 1,25 mmo/L</a:t>
            </a:r>
            <a:endParaRPr/>
          </a:p>
          <a:p>
            <a:pPr marL="365760" marR="0" lvl="0" indent="-256031" algn="l" rtl="0">
              <a:lnSpc>
                <a:spcPct val="80000"/>
              </a:lnSpc>
              <a:spcBef>
                <a:spcPts val="300"/>
              </a:spcBef>
              <a:spcAft>
                <a:spcPts val="0"/>
              </a:spcAft>
              <a:buClr>
                <a:schemeClr val="accent3"/>
              </a:buClr>
              <a:buSzPts val="2380"/>
              <a:buFont typeface="Georgia"/>
              <a:buChar char="•"/>
            </a:pPr>
            <a:r>
              <a:rPr lang="en-US" sz="2380">
                <a:solidFill>
                  <a:schemeClr val="dk1"/>
                </a:solidFill>
                <a:latin typeface="Arial"/>
                <a:ea typeface="Arial"/>
                <a:cs typeface="Arial"/>
                <a:sym typeface="Arial"/>
              </a:rPr>
              <a:t> Bilan mỡ máu: Cholesterol 224 mg/dL, HDL-C 52 mg/dL, LDL-C 176 mg/dL, Triglyceride 156 mg/dL.</a:t>
            </a:r>
            <a:endParaRPr/>
          </a:p>
          <a:p>
            <a:pPr marL="109728" marR="0" lvl="0" indent="0" algn="l" rtl="0">
              <a:lnSpc>
                <a:spcPct val="80000"/>
              </a:lnSpc>
              <a:spcBef>
                <a:spcPts val="300"/>
              </a:spcBef>
              <a:spcAft>
                <a:spcPts val="0"/>
              </a:spcAft>
              <a:buClr>
                <a:schemeClr val="accent3"/>
              </a:buClr>
              <a:buSzPts val="2380"/>
              <a:buFont typeface="Georgia"/>
              <a:buNone/>
            </a:pPr>
            <a:endParaRPr sz="2380">
              <a:solidFill>
                <a:schemeClr val="dk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24"/>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CÂU HỎI 2</a:t>
            </a:r>
            <a:endParaRPr/>
          </a:p>
        </p:txBody>
      </p:sp>
      <p:sp>
        <p:nvSpPr>
          <p:cNvPr id="350" name="Google Shape;350;p24"/>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109728" lvl="0" indent="0" algn="l" rtl="0">
              <a:spcBef>
                <a:spcPts val="0"/>
              </a:spcBef>
              <a:spcAft>
                <a:spcPts val="0"/>
              </a:spcAft>
              <a:buSzPts val="2800"/>
              <a:buNone/>
            </a:pPr>
            <a:r>
              <a:rPr lang="en-US"/>
              <a:t>Chẩn đoán xác định của bệnh nhân là gì? Lý giải tại sao?</a:t>
            </a:r>
            <a:endParaRPr/>
          </a:p>
          <a:p>
            <a:pPr marL="109728" lvl="0" indent="0" algn="l" rtl="0">
              <a:spcBef>
                <a:spcPts val="300"/>
              </a:spcBef>
              <a:spcAft>
                <a:spcPts val="0"/>
              </a:spcAft>
              <a:buSzPts val="1800"/>
              <a:buNone/>
            </a:pPr>
            <a:r>
              <a:rPr lang="en-US" sz="1800">
                <a:latin typeface="Cambria"/>
                <a:ea typeface="Cambria"/>
                <a:cs typeface="Cambria"/>
                <a:sym typeface="Cambria"/>
              </a:rPr>
              <a:t>=&gt; Nhồi máu cơ tim cấp ST chênh lên vùng trước rộng Giờ thứ 5 Killip 2 nghĩ do động mạch vành thủ phạm nào LAD biến chứng suy bơm/THA – ĐTĐ 2 – RL Lipid máu - Thiếu máu mức độ nhẹ</a:t>
            </a:r>
            <a:endParaRPr/>
          </a:p>
          <a:p>
            <a:pPr marL="109728" lvl="0" indent="0" algn="l" rtl="0">
              <a:spcBef>
                <a:spcPts val="300"/>
              </a:spcBef>
              <a:spcAft>
                <a:spcPts val="0"/>
              </a:spcAft>
              <a:buSzPts val="2800"/>
              <a:buNone/>
            </a:pPr>
            <a:endParaRPr/>
          </a:p>
          <a:p>
            <a:pPr marL="109728" lvl="0" indent="0" algn="l" rtl="0">
              <a:spcBef>
                <a:spcPts val="300"/>
              </a:spcBef>
              <a:spcAft>
                <a:spcPts val="0"/>
              </a:spcAft>
              <a:buSzPts val="2800"/>
              <a:buNone/>
            </a:pPr>
            <a:endParaRPr/>
          </a:p>
        </p:txBody>
      </p:sp>
      <p:sp>
        <p:nvSpPr>
          <p:cNvPr id="351" name="Google Shape;351;p24"/>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52" name="Google Shape;352;p24"/>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25"/>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CÂU HỎI 3</a:t>
            </a:r>
            <a:endParaRPr/>
          </a:p>
        </p:txBody>
      </p:sp>
      <p:sp>
        <p:nvSpPr>
          <p:cNvPr id="358" name="Google Shape;358;p25"/>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109728" lvl="0" indent="0" algn="l" rtl="0">
              <a:spcBef>
                <a:spcPts val="0"/>
              </a:spcBef>
              <a:spcAft>
                <a:spcPts val="0"/>
              </a:spcAft>
              <a:buSzPts val="2800"/>
              <a:buNone/>
            </a:pPr>
            <a:r>
              <a:rPr lang="en-US"/>
              <a:t>Trình bày các thuốc điều trị trong giai đoạn cấp giai đoạn này?</a:t>
            </a:r>
            <a:endParaRPr/>
          </a:p>
          <a:p>
            <a:pPr marL="109728" lvl="0" indent="0" algn="l" rtl="0">
              <a:spcBef>
                <a:spcPts val="300"/>
              </a:spcBef>
              <a:spcAft>
                <a:spcPts val="0"/>
              </a:spcAft>
              <a:buSzPts val="2800"/>
              <a:buNone/>
            </a:pPr>
            <a:r>
              <a:rPr lang="en-US"/>
              <a:t>Trả lời:</a:t>
            </a:r>
            <a:endParaRPr/>
          </a:p>
          <a:p>
            <a:pPr marL="0" marR="0" lvl="0" indent="0" algn="just" rtl="0">
              <a:lnSpc>
                <a:spcPct val="115000"/>
              </a:lnSpc>
              <a:spcBef>
                <a:spcPts val="0"/>
              </a:spcBef>
              <a:spcAft>
                <a:spcPts val="0"/>
              </a:spcAft>
              <a:buSzPts val="2000"/>
              <a:buNone/>
            </a:pPr>
            <a:r>
              <a:rPr lang="en-US" sz="2000"/>
              <a:t>Mục tiêu điều trị</a:t>
            </a:r>
            <a:endParaRPr/>
          </a:p>
          <a:p>
            <a:pPr marL="342900" marR="0" lvl="0" indent="-342900" algn="just" rtl="0">
              <a:lnSpc>
                <a:spcPct val="107000"/>
              </a:lnSpc>
              <a:spcBef>
                <a:spcPts val="0"/>
              </a:spcBef>
              <a:spcAft>
                <a:spcPts val="0"/>
              </a:spcAft>
              <a:buSzPts val="2000"/>
              <a:buFont typeface="Noto Sans Symbols"/>
              <a:buChar char="∙"/>
            </a:pPr>
            <a:r>
              <a:rPr lang="en-US" sz="2000"/>
              <a:t>Giảm đau</a:t>
            </a:r>
            <a:endParaRPr/>
          </a:p>
          <a:p>
            <a:pPr marL="342900" marR="0" lvl="0" indent="-342900" algn="just" rtl="0">
              <a:lnSpc>
                <a:spcPct val="107000"/>
              </a:lnSpc>
              <a:spcBef>
                <a:spcPts val="0"/>
              </a:spcBef>
              <a:spcAft>
                <a:spcPts val="0"/>
              </a:spcAft>
              <a:buSzPts val="2000"/>
              <a:buFont typeface="Noto Sans Symbols"/>
              <a:buChar char="∙"/>
            </a:pPr>
            <a:r>
              <a:rPr lang="en-US" sz="2000"/>
              <a:t>Tái tưới máu mạch vành</a:t>
            </a:r>
            <a:endParaRPr/>
          </a:p>
          <a:p>
            <a:pPr marL="342900" marR="0" lvl="0" indent="-342900" algn="just" rtl="0">
              <a:lnSpc>
                <a:spcPct val="107000"/>
              </a:lnSpc>
              <a:spcBef>
                <a:spcPts val="0"/>
              </a:spcBef>
              <a:spcAft>
                <a:spcPts val="0"/>
              </a:spcAft>
              <a:buSzPts val="2000"/>
              <a:buFont typeface="Noto Sans Symbols"/>
              <a:buChar char="∙"/>
            </a:pPr>
            <a:r>
              <a:rPr lang="en-US" sz="2000"/>
              <a:t>Ngừa tái phát và biến chứng</a:t>
            </a:r>
            <a:endParaRPr/>
          </a:p>
          <a:p>
            <a:pPr marL="109728" lvl="0" indent="0" algn="l" rtl="0">
              <a:spcBef>
                <a:spcPts val="300"/>
              </a:spcBef>
              <a:spcAft>
                <a:spcPts val="0"/>
              </a:spcAft>
              <a:buSzPts val="2800"/>
              <a:buNone/>
            </a:pPr>
            <a:endParaRPr/>
          </a:p>
        </p:txBody>
      </p:sp>
      <p:sp>
        <p:nvSpPr>
          <p:cNvPr id="359" name="Google Shape;359;p25"/>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60" name="Google Shape;360;p25"/>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26"/>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ĐIỀU TRỊ TẠI CẤP CỨU</a:t>
            </a:r>
            <a:endParaRPr/>
          </a:p>
        </p:txBody>
      </p:sp>
      <p:sp>
        <p:nvSpPr>
          <p:cNvPr id="367" name="Google Shape;367;p26"/>
          <p:cNvSpPr txBox="1">
            <a:spLocks noGrp="1"/>
          </p:cNvSpPr>
          <p:nvPr>
            <p:ph type="body" idx="1"/>
          </p:nvPr>
        </p:nvSpPr>
        <p:spPr>
          <a:xfrm>
            <a:off x="457200" y="1784685"/>
            <a:ext cx="8229600" cy="4191000"/>
          </a:xfrm>
          <a:prstGeom prst="rect">
            <a:avLst/>
          </a:prstGeom>
          <a:noFill/>
          <a:ln>
            <a:noFill/>
          </a:ln>
        </p:spPr>
        <p:txBody>
          <a:bodyPr spcFirstLastPara="1" wrap="square" lIns="91425" tIns="45700" rIns="91425" bIns="45700" anchor="t" anchorCtr="0">
            <a:normAutofit/>
          </a:bodyPr>
          <a:lstStyle/>
          <a:p>
            <a:pPr marL="109728" lvl="0" indent="0" algn="l" rtl="0">
              <a:spcBef>
                <a:spcPts val="0"/>
              </a:spcBef>
              <a:spcAft>
                <a:spcPts val="0"/>
              </a:spcAft>
              <a:buSzPts val="2800"/>
              <a:buNone/>
            </a:pPr>
            <a:endParaRPr/>
          </a:p>
          <a:p>
            <a:pPr marL="109728" lvl="0" indent="0" algn="l" rtl="0">
              <a:spcBef>
                <a:spcPts val="300"/>
              </a:spcBef>
              <a:spcAft>
                <a:spcPts val="0"/>
              </a:spcAft>
              <a:buSzPts val="2800"/>
              <a:buNone/>
            </a:pPr>
            <a:endParaRPr/>
          </a:p>
        </p:txBody>
      </p:sp>
      <p:sp>
        <p:nvSpPr>
          <p:cNvPr id="368" name="Google Shape;368;p26"/>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69" name="Google Shape;369;p26"/>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
        <p:nvSpPr>
          <p:cNvPr id="370" name="Google Shape;370;p26"/>
          <p:cNvSpPr/>
          <p:nvPr/>
        </p:nvSpPr>
        <p:spPr>
          <a:xfrm>
            <a:off x="457200" y="1764632"/>
            <a:ext cx="8229600" cy="4483768"/>
          </a:xfrm>
          <a:prstGeom prst="rect">
            <a:avLst/>
          </a:prstGeom>
          <a:noFill/>
          <a:ln>
            <a:noFill/>
          </a:ln>
        </p:spPr>
        <p:txBody>
          <a:bodyPr spcFirstLastPara="1" wrap="square" lIns="91425" tIns="45700" rIns="91425" bIns="45700" anchor="t" anchorCtr="0">
            <a:normAutofit/>
          </a:bodyPr>
          <a:lstStyle/>
          <a:p>
            <a:pPr marL="365760" marR="0" lvl="0" indent="-256032" algn="l" rtl="0">
              <a:lnSpc>
                <a:spcPct val="80000"/>
              </a:lnSpc>
              <a:spcBef>
                <a:spcPts val="0"/>
              </a:spcBef>
              <a:spcAft>
                <a:spcPts val="0"/>
              </a:spcAft>
              <a:buClr>
                <a:schemeClr val="accent3"/>
              </a:buClr>
              <a:buSzPts val="1960"/>
              <a:buFont typeface="Georgia"/>
              <a:buChar char="•"/>
            </a:pPr>
            <a:r>
              <a:rPr lang="en-US" sz="1960" dirty="0" err="1">
                <a:solidFill>
                  <a:schemeClr val="dk1"/>
                </a:solidFill>
                <a:latin typeface="Arial"/>
                <a:ea typeface="Arial"/>
                <a:cs typeface="Arial"/>
                <a:sym typeface="Arial"/>
              </a:rPr>
              <a:t>Nằm</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phòng</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hồi</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sức</a:t>
            </a:r>
            <a:endParaRPr dirty="0"/>
          </a:p>
          <a:p>
            <a:pPr marL="365760" marR="0" lvl="0" indent="-256032" algn="l" rtl="0">
              <a:lnSpc>
                <a:spcPct val="80000"/>
              </a:lnSpc>
              <a:spcBef>
                <a:spcPts val="300"/>
              </a:spcBef>
              <a:spcAft>
                <a:spcPts val="0"/>
              </a:spcAft>
              <a:buClr>
                <a:schemeClr val="accent3"/>
              </a:buClr>
              <a:buSzPts val="1960"/>
              <a:buFont typeface="Georgia"/>
              <a:buChar char="•"/>
            </a:pPr>
            <a:r>
              <a:rPr lang="en-US" sz="1960" dirty="0" err="1">
                <a:solidFill>
                  <a:schemeClr val="dk1"/>
                </a:solidFill>
                <a:latin typeface="Arial"/>
                <a:ea typeface="Arial"/>
                <a:cs typeface="Arial"/>
                <a:sym typeface="Arial"/>
              </a:rPr>
              <a:t>Thở</a:t>
            </a:r>
            <a:r>
              <a:rPr lang="en-US" sz="1960" dirty="0">
                <a:solidFill>
                  <a:schemeClr val="dk1"/>
                </a:solidFill>
                <a:latin typeface="Arial"/>
                <a:ea typeface="Arial"/>
                <a:cs typeface="Arial"/>
                <a:sym typeface="Arial"/>
              </a:rPr>
              <a:t> oxy canula 4 </a:t>
            </a:r>
            <a:r>
              <a:rPr lang="en-US" sz="1960" dirty="0" err="1">
                <a:solidFill>
                  <a:schemeClr val="dk1"/>
                </a:solidFill>
                <a:latin typeface="Arial"/>
                <a:ea typeface="Arial"/>
                <a:cs typeface="Arial"/>
                <a:sym typeface="Arial"/>
              </a:rPr>
              <a:t>lít</a:t>
            </a:r>
            <a:r>
              <a:rPr lang="en-US" sz="1960" dirty="0">
                <a:solidFill>
                  <a:schemeClr val="dk1"/>
                </a:solidFill>
                <a:latin typeface="Arial"/>
                <a:ea typeface="Arial"/>
                <a:cs typeface="Arial"/>
                <a:sym typeface="Arial"/>
              </a:rPr>
              <a:t>/</a:t>
            </a:r>
            <a:r>
              <a:rPr lang="en-US" sz="1960" dirty="0" err="1">
                <a:solidFill>
                  <a:schemeClr val="dk1"/>
                </a:solidFill>
                <a:latin typeface="Arial"/>
                <a:ea typeface="Arial"/>
                <a:cs typeface="Arial"/>
                <a:sym typeface="Arial"/>
              </a:rPr>
              <a:t>phút</a:t>
            </a:r>
            <a:endParaRPr dirty="0"/>
          </a:p>
          <a:p>
            <a:pPr marL="365760" marR="0" lvl="0" indent="-256032" algn="l" rtl="0">
              <a:lnSpc>
                <a:spcPct val="80000"/>
              </a:lnSpc>
              <a:spcBef>
                <a:spcPts val="300"/>
              </a:spcBef>
              <a:spcAft>
                <a:spcPts val="0"/>
              </a:spcAft>
              <a:buClr>
                <a:schemeClr val="accent3"/>
              </a:buClr>
              <a:buSzPts val="1960"/>
              <a:buFont typeface="Georgia"/>
              <a:buChar char="•"/>
            </a:pPr>
            <a:r>
              <a:rPr lang="en-US" sz="1960" dirty="0">
                <a:solidFill>
                  <a:schemeClr val="dk1"/>
                </a:solidFill>
                <a:latin typeface="Arial"/>
                <a:ea typeface="Arial"/>
                <a:cs typeface="Arial"/>
                <a:sym typeface="Arial"/>
              </a:rPr>
              <a:t>Nitroglycerin 5mg/5ml 4A </a:t>
            </a:r>
            <a:r>
              <a:rPr lang="en-US" sz="1960" dirty="0" err="1">
                <a:solidFill>
                  <a:schemeClr val="dk1"/>
                </a:solidFill>
                <a:latin typeface="Arial"/>
                <a:ea typeface="Arial"/>
                <a:cs typeface="Arial"/>
                <a:sym typeface="Arial"/>
              </a:rPr>
              <a:t>pha</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NaCL</a:t>
            </a:r>
            <a:r>
              <a:rPr lang="en-US" sz="1960" dirty="0">
                <a:solidFill>
                  <a:schemeClr val="dk1"/>
                </a:solidFill>
                <a:latin typeface="Arial"/>
                <a:ea typeface="Arial"/>
                <a:cs typeface="Arial"/>
                <a:sym typeface="Arial"/>
              </a:rPr>
              <a:t> 0,9% </a:t>
            </a:r>
            <a:r>
              <a:rPr lang="en-US" sz="1960" dirty="0" err="1">
                <a:solidFill>
                  <a:schemeClr val="dk1"/>
                </a:solidFill>
                <a:latin typeface="Arial"/>
                <a:ea typeface="Arial"/>
                <a:cs typeface="Arial"/>
                <a:sym typeface="Arial"/>
              </a:rPr>
              <a:t>đủ</a:t>
            </a:r>
            <a:r>
              <a:rPr lang="en-US" sz="1960" dirty="0">
                <a:solidFill>
                  <a:schemeClr val="dk1"/>
                </a:solidFill>
                <a:latin typeface="Arial"/>
                <a:ea typeface="Arial"/>
                <a:cs typeface="Arial"/>
                <a:sym typeface="Arial"/>
              </a:rPr>
              <a:t> 50 mL BTTĐ 3 ml/h (20 mcg/</a:t>
            </a:r>
            <a:r>
              <a:rPr lang="en-US" sz="1960" dirty="0" err="1">
                <a:solidFill>
                  <a:schemeClr val="dk1"/>
                </a:solidFill>
                <a:latin typeface="Arial"/>
                <a:ea typeface="Arial"/>
                <a:cs typeface="Arial"/>
                <a:sym typeface="Arial"/>
              </a:rPr>
              <a:t>phút</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khởi</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đầu</a:t>
            </a:r>
            <a:r>
              <a:rPr lang="en-US" sz="1960" dirty="0">
                <a:solidFill>
                  <a:schemeClr val="dk1"/>
                </a:solidFill>
                <a:latin typeface="Arial"/>
                <a:ea typeface="Arial"/>
                <a:cs typeface="Arial"/>
                <a:sym typeface="Arial"/>
              </a:rPr>
              <a:t> 5 mcg/</a:t>
            </a:r>
            <a:r>
              <a:rPr lang="en-US" sz="1960" dirty="0" err="1">
                <a:solidFill>
                  <a:schemeClr val="dk1"/>
                </a:solidFill>
                <a:latin typeface="Arial"/>
                <a:ea typeface="Arial"/>
                <a:cs typeface="Arial"/>
                <a:sym typeface="Arial"/>
              </a:rPr>
              <a:t>phút</a:t>
            </a:r>
            <a:r>
              <a:rPr lang="en-US" sz="1960" dirty="0">
                <a:solidFill>
                  <a:schemeClr val="dk1"/>
                </a:solidFill>
                <a:latin typeface="Arial"/>
                <a:ea typeface="Arial"/>
                <a:cs typeface="Arial"/>
                <a:sym typeface="Arial"/>
              </a:rPr>
              <a:t>)</a:t>
            </a:r>
            <a:endParaRPr dirty="0"/>
          </a:p>
          <a:p>
            <a:pPr marL="365760" marR="0" lvl="0" indent="-256032" algn="l" rtl="0">
              <a:lnSpc>
                <a:spcPct val="80000"/>
              </a:lnSpc>
              <a:spcBef>
                <a:spcPts val="300"/>
              </a:spcBef>
              <a:spcAft>
                <a:spcPts val="0"/>
              </a:spcAft>
              <a:buClr>
                <a:schemeClr val="accent3"/>
              </a:buClr>
              <a:buSzPts val="1960"/>
              <a:buFont typeface="Georgia"/>
              <a:buChar char="•"/>
            </a:pPr>
            <a:r>
              <a:rPr lang="en-US" sz="1960" dirty="0" err="1">
                <a:solidFill>
                  <a:schemeClr val="dk1"/>
                </a:solidFill>
                <a:latin typeface="Arial"/>
                <a:ea typeface="Arial"/>
                <a:cs typeface="Arial"/>
                <a:sym typeface="Arial"/>
              </a:rPr>
              <a:t>Nếu</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không</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giảm</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đau</a:t>
            </a:r>
            <a:r>
              <a:rPr lang="en-US" sz="1960" dirty="0">
                <a:solidFill>
                  <a:schemeClr val="dk1"/>
                </a:solidFill>
                <a:latin typeface="Arial"/>
                <a:ea typeface="Arial"/>
                <a:cs typeface="Arial"/>
                <a:sym typeface="Arial"/>
              </a:rPr>
              <a:t>: Morphine 1/3 A (TMC)</a:t>
            </a:r>
            <a:endParaRPr dirty="0"/>
          </a:p>
          <a:p>
            <a:pPr marL="365760" marR="0" lvl="0" indent="-256032" algn="l" rtl="0">
              <a:lnSpc>
                <a:spcPct val="80000"/>
              </a:lnSpc>
              <a:spcBef>
                <a:spcPts val="300"/>
              </a:spcBef>
              <a:spcAft>
                <a:spcPts val="0"/>
              </a:spcAft>
              <a:buClr>
                <a:schemeClr val="accent3"/>
              </a:buClr>
              <a:buSzPts val="1960"/>
              <a:buFont typeface="Georgia"/>
              <a:buChar char="•"/>
            </a:pPr>
            <a:r>
              <a:rPr lang="en-US" sz="1960" dirty="0" err="1">
                <a:solidFill>
                  <a:schemeClr val="dk1"/>
                </a:solidFill>
                <a:latin typeface="Arial"/>
                <a:ea typeface="Arial"/>
                <a:cs typeface="Arial"/>
                <a:sym typeface="Arial"/>
              </a:rPr>
              <a:t>Lovenox</a:t>
            </a:r>
            <a:r>
              <a:rPr lang="en-US" sz="1960" dirty="0">
                <a:solidFill>
                  <a:schemeClr val="dk1"/>
                </a:solidFill>
                <a:latin typeface="Arial"/>
                <a:ea typeface="Arial"/>
                <a:cs typeface="Arial"/>
                <a:sym typeface="Arial"/>
              </a:rPr>
              <a:t> 60 mg/0,6 mL ½ </a:t>
            </a:r>
            <a:r>
              <a:rPr lang="en-US" sz="1960" dirty="0" err="1">
                <a:solidFill>
                  <a:schemeClr val="dk1"/>
                </a:solidFill>
                <a:latin typeface="Arial"/>
                <a:ea typeface="Arial"/>
                <a:cs typeface="Arial"/>
                <a:sym typeface="Arial"/>
              </a:rPr>
              <a:t>ống</a:t>
            </a:r>
            <a:r>
              <a:rPr lang="en-US" sz="1960" dirty="0">
                <a:solidFill>
                  <a:schemeClr val="dk1"/>
                </a:solidFill>
                <a:latin typeface="Arial"/>
                <a:ea typeface="Arial"/>
                <a:cs typeface="Arial"/>
                <a:sym typeface="Arial"/>
              </a:rPr>
              <a:t> (TMC), </a:t>
            </a:r>
            <a:r>
              <a:rPr lang="en-US" sz="1960" dirty="0" err="1">
                <a:solidFill>
                  <a:schemeClr val="dk1"/>
                </a:solidFill>
                <a:latin typeface="Arial"/>
                <a:ea typeface="Arial"/>
                <a:cs typeface="Arial"/>
                <a:sym typeface="Arial"/>
              </a:rPr>
              <a:t>sau</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đó</a:t>
            </a:r>
            <a:r>
              <a:rPr lang="en-US" sz="1960" dirty="0">
                <a:solidFill>
                  <a:schemeClr val="dk1"/>
                </a:solidFill>
                <a:latin typeface="Arial"/>
                <a:ea typeface="Arial"/>
                <a:cs typeface="Arial"/>
                <a:sym typeface="Arial"/>
              </a:rPr>
              <a:t> 15 </a:t>
            </a:r>
            <a:r>
              <a:rPr lang="en-US" sz="1960" dirty="0" err="1">
                <a:solidFill>
                  <a:schemeClr val="dk1"/>
                </a:solidFill>
                <a:latin typeface="Arial"/>
                <a:ea typeface="Arial"/>
                <a:cs typeface="Arial"/>
                <a:sym typeface="Arial"/>
              </a:rPr>
              <a:t>phút</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Lovenox</a:t>
            </a:r>
            <a:r>
              <a:rPr lang="en-US" sz="1960" dirty="0">
                <a:solidFill>
                  <a:schemeClr val="dk1"/>
                </a:solidFill>
                <a:latin typeface="Arial"/>
                <a:ea typeface="Arial"/>
                <a:cs typeface="Arial"/>
                <a:sym typeface="Arial"/>
              </a:rPr>
              <a:t> 0,6 ml/60 mg 1 </a:t>
            </a:r>
            <a:r>
              <a:rPr lang="en-US" sz="1960" dirty="0" err="1">
                <a:solidFill>
                  <a:schemeClr val="dk1"/>
                </a:solidFill>
                <a:latin typeface="Arial"/>
                <a:ea typeface="Arial"/>
                <a:cs typeface="Arial"/>
                <a:sym typeface="Arial"/>
              </a:rPr>
              <a:t>ống</a:t>
            </a:r>
            <a:r>
              <a:rPr lang="en-US" sz="1960" dirty="0">
                <a:solidFill>
                  <a:schemeClr val="dk1"/>
                </a:solidFill>
                <a:latin typeface="Arial"/>
                <a:ea typeface="Arial"/>
                <a:cs typeface="Arial"/>
                <a:sym typeface="Arial"/>
              </a:rPr>
              <a:t> (TDD)</a:t>
            </a:r>
            <a:endParaRPr dirty="0"/>
          </a:p>
          <a:p>
            <a:pPr marL="365760" marR="0" lvl="0" indent="-256032" algn="l" rtl="0">
              <a:lnSpc>
                <a:spcPct val="80000"/>
              </a:lnSpc>
              <a:spcBef>
                <a:spcPts val="300"/>
              </a:spcBef>
              <a:spcAft>
                <a:spcPts val="0"/>
              </a:spcAft>
              <a:buClr>
                <a:schemeClr val="accent3"/>
              </a:buClr>
              <a:buSzPts val="1960"/>
              <a:buFont typeface="Georgia"/>
              <a:buChar char="•"/>
            </a:pPr>
            <a:r>
              <a:rPr lang="en-US" sz="1960" dirty="0">
                <a:solidFill>
                  <a:schemeClr val="dk1"/>
                </a:solidFill>
                <a:latin typeface="Arial"/>
                <a:ea typeface="Arial"/>
                <a:cs typeface="Arial"/>
                <a:sym typeface="Arial"/>
              </a:rPr>
              <a:t>Aspirin 81 mg 4 </a:t>
            </a:r>
            <a:r>
              <a:rPr lang="en-US" sz="1960" dirty="0" err="1">
                <a:solidFill>
                  <a:schemeClr val="dk1"/>
                </a:solidFill>
                <a:latin typeface="Arial"/>
                <a:ea typeface="Arial"/>
                <a:cs typeface="Arial"/>
                <a:sym typeface="Arial"/>
              </a:rPr>
              <a:t>viên</a:t>
            </a:r>
            <a:r>
              <a:rPr lang="en-US" sz="1960" dirty="0">
                <a:solidFill>
                  <a:schemeClr val="dk1"/>
                </a:solidFill>
                <a:latin typeface="Arial"/>
                <a:ea typeface="Arial"/>
                <a:cs typeface="Arial"/>
                <a:sym typeface="Arial"/>
              </a:rPr>
              <a:t> (u)</a:t>
            </a:r>
            <a:endParaRPr dirty="0"/>
          </a:p>
          <a:p>
            <a:pPr marL="365760" marR="0" lvl="0" indent="-256032" algn="l" rtl="0">
              <a:lnSpc>
                <a:spcPct val="80000"/>
              </a:lnSpc>
              <a:spcBef>
                <a:spcPts val="300"/>
              </a:spcBef>
              <a:spcAft>
                <a:spcPts val="0"/>
              </a:spcAft>
              <a:buClr>
                <a:schemeClr val="accent3"/>
              </a:buClr>
              <a:buSzPts val="1960"/>
              <a:buFont typeface="Georgia"/>
              <a:buChar char="•"/>
            </a:pPr>
            <a:r>
              <a:rPr lang="en-US" sz="1960" dirty="0" err="1">
                <a:solidFill>
                  <a:schemeClr val="dk1"/>
                </a:solidFill>
                <a:latin typeface="Arial"/>
                <a:ea typeface="Arial"/>
                <a:cs typeface="Arial"/>
                <a:sym typeface="Arial"/>
              </a:rPr>
              <a:t>Brilinta</a:t>
            </a:r>
            <a:r>
              <a:rPr lang="en-US" sz="1960" dirty="0">
                <a:solidFill>
                  <a:schemeClr val="dk1"/>
                </a:solidFill>
                <a:latin typeface="Arial"/>
                <a:ea typeface="Arial"/>
                <a:cs typeface="Arial"/>
                <a:sym typeface="Arial"/>
              </a:rPr>
              <a:t> 90 mg 2 </a:t>
            </a:r>
            <a:r>
              <a:rPr lang="en-US" sz="1960" dirty="0" err="1">
                <a:solidFill>
                  <a:schemeClr val="dk1"/>
                </a:solidFill>
                <a:latin typeface="Arial"/>
                <a:ea typeface="Arial"/>
                <a:cs typeface="Arial"/>
                <a:sym typeface="Arial"/>
              </a:rPr>
              <a:t>viên</a:t>
            </a:r>
            <a:r>
              <a:rPr lang="en-US" sz="1960" dirty="0">
                <a:solidFill>
                  <a:schemeClr val="dk1"/>
                </a:solidFill>
                <a:latin typeface="Arial"/>
                <a:ea typeface="Arial"/>
                <a:cs typeface="Arial"/>
                <a:sym typeface="Arial"/>
              </a:rPr>
              <a:t> (u) </a:t>
            </a:r>
            <a:r>
              <a:rPr lang="en-US" sz="1960" dirty="0" err="1">
                <a:solidFill>
                  <a:schemeClr val="dk1"/>
                </a:solidFill>
                <a:latin typeface="Arial"/>
                <a:ea typeface="Arial"/>
                <a:cs typeface="Arial"/>
                <a:sym typeface="Arial"/>
              </a:rPr>
              <a:t>liều</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tải</a:t>
            </a:r>
            <a:r>
              <a:rPr lang="en-US" sz="1960" dirty="0">
                <a:solidFill>
                  <a:schemeClr val="dk1"/>
                </a:solidFill>
                <a:latin typeface="Arial"/>
                <a:ea typeface="Arial"/>
                <a:cs typeface="Arial"/>
                <a:sym typeface="Arial"/>
              </a:rPr>
              <a:t> (</a:t>
            </a:r>
            <a:endParaRPr dirty="0"/>
          </a:p>
          <a:p>
            <a:pPr marL="365760" marR="0" lvl="0" indent="-256032" algn="l" rtl="0">
              <a:lnSpc>
                <a:spcPct val="80000"/>
              </a:lnSpc>
              <a:spcBef>
                <a:spcPts val="300"/>
              </a:spcBef>
              <a:spcAft>
                <a:spcPts val="0"/>
              </a:spcAft>
              <a:buClr>
                <a:schemeClr val="accent3"/>
              </a:buClr>
              <a:buSzPts val="1960"/>
              <a:buFont typeface="Georgia"/>
              <a:buChar char="•"/>
            </a:pPr>
            <a:r>
              <a:rPr lang="en-US" sz="1960" dirty="0">
                <a:solidFill>
                  <a:schemeClr val="dk1"/>
                </a:solidFill>
                <a:latin typeface="Arial"/>
                <a:ea typeface="Arial"/>
                <a:cs typeface="Arial"/>
                <a:sym typeface="Arial"/>
              </a:rPr>
              <a:t>Lipitor (Atorvastatin) 40 mg 1 </a:t>
            </a:r>
            <a:r>
              <a:rPr lang="en-US" sz="1960" dirty="0" err="1">
                <a:solidFill>
                  <a:schemeClr val="dk1"/>
                </a:solidFill>
                <a:latin typeface="Arial"/>
                <a:ea typeface="Arial"/>
                <a:cs typeface="Arial"/>
                <a:sym typeface="Arial"/>
              </a:rPr>
              <a:t>viên</a:t>
            </a:r>
            <a:r>
              <a:rPr lang="en-US" sz="1960" dirty="0">
                <a:solidFill>
                  <a:schemeClr val="dk1"/>
                </a:solidFill>
                <a:latin typeface="Arial"/>
                <a:ea typeface="Arial"/>
                <a:cs typeface="Arial"/>
                <a:sym typeface="Arial"/>
              </a:rPr>
              <a:t> (u)</a:t>
            </a:r>
            <a:endParaRPr dirty="0"/>
          </a:p>
          <a:p>
            <a:pPr marL="365760" marR="0" lvl="0" indent="-256032" algn="l" rtl="0">
              <a:lnSpc>
                <a:spcPct val="80000"/>
              </a:lnSpc>
              <a:spcBef>
                <a:spcPts val="300"/>
              </a:spcBef>
              <a:spcAft>
                <a:spcPts val="0"/>
              </a:spcAft>
              <a:buClr>
                <a:schemeClr val="accent3"/>
              </a:buClr>
              <a:buSzPts val="1960"/>
              <a:buFont typeface="Georgia"/>
              <a:buChar char="•"/>
            </a:pPr>
            <a:r>
              <a:rPr lang="en-US" sz="1960" dirty="0" err="1">
                <a:solidFill>
                  <a:schemeClr val="dk1"/>
                </a:solidFill>
                <a:latin typeface="Arial"/>
                <a:ea typeface="Arial"/>
                <a:cs typeface="Arial"/>
                <a:sym typeface="Arial"/>
              </a:rPr>
              <a:t>Pantoloc</a:t>
            </a:r>
            <a:r>
              <a:rPr lang="en-US" sz="1960" dirty="0">
                <a:solidFill>
                  <a:schemeClr val="dk1"/>
                </a:solidFill>
                <a:latin typeface="Arial"/>
                <a:ea typeface="Arial"/>
                <a:cs typeface="Arial"/>
                <a:sym typeface="Arial"/>
              </a:rPr>
              <a:t> 40 mg 1 </a:t>
            </a:r>
            <a:r>
              <a:rPr lang="en-US" sz="1960" dirty="0" err="1">
                <a:solidFill>
                  <a:schemeClr val="dk1"/>
                </a:solidFill>
                <a:latin typeface="Arial"/>
                <a:ea typeface="Arial"/>
                <a:cs typeface="Arial"/>
                <a:sym typeface="Arial"/>
              </a:rPr>
              <a:t>lọ</a:t>
            </a:r>
            <a:r>
              <a:rPr lang="en-US" sz="1960" dirty="0">
                <a:solidFill>
                  <a:schemeClr val="dk1"/>
                </a:solidFill>
                <a:latin typeface="Arial"/>
                <a:ea typeface="Arial"/>
                <a:cs typeface="Arial"/>
                <a:sym typeface="Arial"/>
              </a:rPr>
              <a:t> (TMC) </a:t>
            </a:r>
            <a:r>
              <a:rPr lang="en-US" sz="1960" i="1" dirty="0">
                <a:solidFill>
                  <a:srgbClr val="FF0000"/>
                </a:solidFill>
                <a:latin typeface="Arial"/>
                <a:ea typeface="Arial"/>
                <a:cs typeface="Arial"/>
                <a:sym typeface="Arial"/>
              </a:rPr>
              <a:t>(</a:t>
            </a:r>
            <a:r>
              <a:rPr lang="en-US" sz="1960" i="1" dirty="0" err="1">
                <a:solidFill>
                  <a:srgbClr val="FF0000"/>
                </a:solidFill>
                <a:latin typeface="Arial"/>
                <a:ea typeface="Arial"/>
                <a:cs typeface="Arial"/>
                <a:sym typeface="Arial"/>
              </a:rPr>
              <a:t>Sử</a:t>
            </a:r>
            <a:r>
              <a:rPr lang="en-US" sz="1960" i="1" dirty="0">
                <a:solidFill>
                  <a:srgbClr val="FF0000"/>
                </a:solidFill>
                <a:latin typeface="Arial"/>
                <a:ea typeface="Arial"/>
                <a:cs typeface="Arial"/>
                <a:sym typeface="Arial"/>
              </a:rPr>
              <a:t> </a:t>
            </a:r>
            <a:r>
              <a:rPr lang="en-US" sz="1960" i="1" dirty="0" err="1">
                <a:solidFill>
                  <a:srgbClr val="FF0000"/>
                </a:solidFill>
                <a:latin typeface="Arial"/>
                <a:ea typeface="Arial"/>
                <a:cs typeface="Arial"/>
                <a:sym typeface="Arial"/>
              </a:rPr>
              <a:t>dụng</a:t>
            </a:r>
            <a:r>
              <a:rPr lang="en-US" sz="1960" i="1" dirty="0">
                <a:solidFill>
                  <a:srgbClr val="FF0000"/>
                </a:solidFill>
                <a:latin typeface="Arial"/>
                <a:ea typeface="Arial"/>
                <a:cs typeface="Arial"/>
                <a:sym typeface="Arial"/>
              </a:rPr>
              <a:t> </a:t>
            </a:r>
            <a:r>
              <a:rPr lang="en-US" sz="1960" i="1" dirty="0" err="1">
                <a:solidFill>
                  <a:srgbClr val="FF0000"/>
                </a:solidFill>
                <a:latin typeface="Arial"/>
                <a:ea typeface="Arial"/>
                <a:cs typeface="Arial"/>
                <a:sym typeface="Arial"/>
              </a:rPr>
              <a:t>thuốc</a:t>
            </a:r>
            <a:r>
              <a:rPr lang="en-US" sz="1960" i="1" dirty="0">
                <a:solidFill>
                  <a:srgbClr val="FF0000"/>
                </a:solidFill>
                <a:latin typeface="Arial"/>
                <a:ea typeface="Arial"/>
                <a:cs typeface="Arial"/>
                <a:sym typeface="Arial"/>
              </a:rPr>
              <a:t> </a:t>
            </a:r>
            <a:r>
              <a:rPr lang="en-US" sz="1960" i="1" dirty="0" err="1">
                <a:solidFill>
                  <a:srgbClr val="FF0000"/>
                </a:solidFill>
                <a:latin typeface="Arial"/>
                <a:ea typeface="Arial"/>
                <a:cs typeface="Arial"/>
                <a:sym typeface="Arial"/>
              </a:rPr>
              <a:t>kháng</a:t>
            </a:r>
            <a:r>
              <a:rPr lang="en-US" sz="1960" i="1" dirty="0">
                <a:solidFill>
                  <a:srgbClr val="FF0000"/>
                </a:solidFill>
                <a:latin typeface="Arial"/>
                <a:ea typeface="Arial"/>
                <a:cs typeface="Arial"/>
                <a:sym typeface="Arial"/>
              </a:rPr>
              <a:t> </a:t>
            </a:r>
            <a:r>
              <a:rPr lang="en-US" sz="1960" i="1" dirty="0" err="1">
                <a:solidFill>
                  <a:srgbClr val="FF0000"/>
                </a:solidFill>
                <a:latin typeface="Arial"/>
                <a:ea typeface="Arial"/>
                <a:cs typeface="Arial"/>
                <a:sym typeface="Arial"/>
              </a:rPr>
              <a:t>đông</a:t>
            </a:r>
            <a:r>
              <a:rPr lang="en-US" sz="1960" i="1" dirty="0">
                <a:solidFill>
                  <a:srgbClr val="FF0000"/>
                </a:solidFill>
                <a:latin typeface="Arial"/>
                <a:ea typeface="Arial"/>
                <a:cs typeface="Arial"/>
                <a:sym typeface="Arial"/>
              </a:rPr>
              <a:t>, stress =&gt; </a:t>
            </a:r>
            <a:r>
              <a:rPr lang="en-US" sz="1960" i="1" dirty="0" err="1">
                <a:solidFill>
                  <a:srgbClr val="FF0000"/>
                </a:solidFill>
                <a:latin typeface="Arial"/>
                <a:ea typeface="Arial"/>
                <a:cs typeface="Arial"/>
                <a:sym typeface="Arial"/>
              </a:rPr>
              <a:t>nguy</a:t>
            </a:r>
            <a:r>
              <a:rPr lang="en-US" sz="1960" i="1" dirty="0">
                <a:solidFill>
                  <a:srgbClr val="FF0000"/>
                </a:solidFill>
                <a:latin typeface="Arial"/>
                <a:ea typeface="Arial"/>
                <a:cs typeface="Arial"/>
                <a:sym typeface="Arial"/>
              </a:rPr>
              <a:t> </a:t>
            </a:r>
            <a:r>
              <a:rPr lang="en-US" sz="1960" i="1" dirty="0" err="1">
                <a:solidFill>
                  <a:srgbClr val="FF0000"/>
                </a:solidFill>
                <a:latin typeface="Arial"/>
                <a:ea typeface="Arial"/>
                <a:cs typeface="Arial"/>
                <a:sym typeface="Arial"/>
              </a:rPr>
              <a:t>cơ</a:t>
            </a:r>
            <a:r>
              <a:rPr lang="en-US" sz="1960" i="1" dirty="0">
                <a:solidFill>
                  <a:srgbClr val="FF0000"/>
                </a:solidFill>
                <a:latin typeface="Arial"/>
                <a:ea typeface="Arial"/>
                <a:cs typeface="Arial"/>
                <a:sym typeface="Arial"/>
              </a:rPr>
              <a:t> XHTH)</a:t>
            </a:r>
            <a:endParaRPr dirty="0"/>
          </a:p>
          <a:p>
            <a:pPr marL="365760" marR="0" lvl="0" indent="-256032" algn="l" rtl="0">
              <a:lnSpc>
                <a:spcPct val="80000"/>
              </a:lnSpc>
              <a:spcBef>
                <a:spcPts val="300"/>
              </a:spcBef>
              <a:spcAft>
                <a:spcPts val="0"/>
              </a:spcAft>
              <a:buClr>
                <a:schemeClr val="accent3"/>
              </a:buClr>
              <a:buSzPts val="1960"/>
              <a:buFont typeface="Georgia"/>
              <a:buChar char="•"/>
            </a:pPr>
            <a:r>
              <a:rPr lang="en-US" sz="1960" dirty="0">
                <a:solidFill>
                  <a:schemeClr val="dk1"/>
                </a:solidFill>
                <a:latin typeface="Arial"/>
                <a:ea typeface="Arial"/>
                <a:cs typeface="Arial"/>
                <a:sym typeface="Arial"/>
              </a:rPr>
              <a:t>Enalapril 2.5 mg (u)</a:t>
            </a:r>
            <a:endParaRPr dirty="0"/>
          </a:p>
          <a:p>
            <a:pPr marL="365760" marR="0" lvl="0" indent="-256032" algn="l" rtl="0">
              <a:lnSpc>
                <a:spcPct val="80000"/>
              </a:lnSpc>
              <a:spcBef>
                <a:spcPts val="300"/>
              </a:spcBef>
              <a:spcAft>
                <a:spcPts val="0"/>
              </a:spcAft>
              <a:buClr>
                <a:schemeClr val="accent3"/>
              </a:buClr>
              <a:buSzPts val="1960"/>
              <a:buFont typeface="Georgia"/>
              <a:buChar char="•"/>
            </a:pPr>
            <a:r>
              <a:rPr lang="en-US" sz="1960" dirty="0" err="1">
                <a:solidFill>
                  <a:schemeClr val="dk1"/>
                </a:solidFill>
                <a:latin typeface="Arial"/>
                <a:ea typeface="Arial"/>
                <a:cs typeface="Arial"/>
                <a:sym typeface="Arial"/>
              </a:rPr>
              <a:t>Lợi</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tiểu</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kháng</a:t>
            </a:r>
            <a:r>
              <a:rPr lang="en-US" sz="1960" dirty="0">
                <a:solidFill>
                  <a:schemeClr val="dk1"/>
                </a:solidFill>
                <a:latin typeface="Arial"/>
                <a:ea typeface="Arial"/>
                <a:cs typeface="Arial"/>
                <a:sym typeface="Arial"/>
              </a:rPr>
              <a:t> aldosterone (</a:t>
            </a:r>
            <a:r>
              <a:rPr lang="en-US" sz="1960" dirty="0" err="1">
                <a:solidFill>
                  <a:schemeClr val="dk1"/>
                </a:solidFill>
                <a:latin typeface="Arial"/>
                <a:ea typeface="Arial"/>
                <a:cs typeface="Arial"/>
                <a:sym typeface="Arial"/>
              </a:rPr>
              <a:t>không</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gấp</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trong</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lúc</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này</a:t>
            </a:r>
            <a:r>
              <a:rPr lang="en-US" sz="1960" dirty="0">
                <a:solidFill>
                  <a:schemeClr val="dk1"/>
                </a:solidFill>
                <a:latin typeface="Arial"/>
                <a:ea typeface="Arial"/>
                <a:cs typeface="Arial"/>
                <a:sym typeface="Arial"/>
              </a:rPr>
              <a:t>)</a:t>
            </a:r>
            <a:endParaRPr dirty="0"/>
          </a:p>
          <a:p>
            <a:pPr marL="365760" marR="0" lvl="0" indent="-256032" algn="l" rtl="0">
              <a:lnSpc>
                <a:spcPct val="80000"/>
              </a:lnSpc>
              <a:spcBef>
                <a:spcPts val="300"/>
              </a:spcBef>
              <a:spcAft>
                <a:spcPts val="0"/>
              </a:spcAft>
              <a:buClr>
                <a:schemeClr val="accent3"/>
              </a:buClr>
              <a:buSzPts val="1960"/>
              <a:buFont typeface="Georgia"/>
              <a:buChar char="•"/>
            </a:pPr>
            <a:r>
              <a:rPr lang="en-US" sz="1960" dirty="0" err="1">
                <a:solidFill>
                  <a:schemeClr val="dk1"/>
                </a:solidFill>
                <a:latin typeface="Arial"/>
                <a:ea typeface="Arial"/>
                <a:cs typeface="Arial"/>
                <a:sym typeface="Arial"/>
              </a:rPr>
              <a:t>Hội</a:t>
            </a:r>
            <a:r>
              <a:rPr lang="en-US" sz="1960" dirty="0">
                <a:solidFill>
                  <a:schemeClr val="dk1"/>
                </a:solidFill>
                <a:latin typeface="Arial"/>
                <a:ea typeface="Arial"/>
                <a:cs typeface="Arial"/>
                <a:sym typeface="Arial"/>
              </a:rPr>
              <a:t> </a:t>
            </a:r>
            <a:r>
              <a:rPr lang="en-US" sz="1960" dirty="0" err="1">
                <a:solidFill>
                  <a:schemeClr val="dk1"/>
                </a:solidFill>
                <a:latin typeface="Arial"/>
                <a:ea typeface="Arial"/>
                <a:cs typeface="Arial"/>
                <a:sym typeface="Arial"/>
              </a:rPr>
              <a:t>chẩn</a:t>
            </a:r>
            <a:r>
              <a:rPr lang="en-US" sz="1960" dirty="0">
                <a:solidFill>
                  <a:schemeClr val="dk1"/>
                </a:solidFill>
                <a:latin typeface="Arial"/>
                <a:ea typeface="Arial"/>
                <a:cs typeface="Arial"/>
                <a:sym typeface="Arial"/>
              </a:rPr>
              <a:t> Tim </a:t>
            </a:r>
            <a:r>
              <a:rPr lang="en-US" sz="1960" dirty="0" err="1">
                <a:solidFill>
                  <a:schemeClr val="dk1"/>
                </a:solidFill>
                <a:latin typeface="Arial"/>
                <a:ea typeface="Arial"/>
                <a:cs typeface="Arial"/>
                <a:sym typeface="Arial"/>
              </a:rPr>
              <a:t>mạch</a:t>
            </a:r>
            <a:r>
              <a:rPr lang="en-US" sz="1960" dirty="0">
                <a:solidFill>
                  <a:schemeClr val="dk1"/>
                </a:solidFill>
                <a:latin typeface="Arial"/>
                <a:ea typeface="Arial"/>
                <a:cs typeface="Arial"/>
                <a:sym typeface="Arial"/>
              </a:rPr>
              <a:t> can </a:t>
            </a:r>
            <a:r>
              <a:rPr lang="en-US" sz="1960" dirty="0" err="1">
                <a:solidFill>
                  <a:schemeClr val="dk1"/>
                </a:solidFill>
                <a:latin typeface="Arial"/>
                <a:ea typeface="Arial"/>
                <a:cs typeface="Arial"/>
                <a:sym typeface="Arial"/>
              </a:rPr>
              <a:t>thiệp</a:t>
            </a:r>
            <a:endParaRPr dirty="0"/>
          </a:p>
          <a:p>
            <a:pPr marL="109728" marR="0" lvl="0" indent="0" algn="l" rtl="0">
              <a:lnSpc>
                <a:spcPct val="80000"/>
              </a:lnSpc>
              <a:spcBef>
                <a:spcPts val="300"/>
              </a:spcBef>
              <a:spcAft>
                <a:spcPts val="0"/>
              </a:spcAft>
              <a:buClr>
                <a:schemeClr val="accent3"/>
              </a:buClr>
              <a:buSzPts val="1960"/>
              <a:buFont typeface="Georgia"/>
              <a:buNone/>
            </a:pPr>
            <a:endParaRPr sz="1960" dirty="0">
              <a:solidFill>
                <a:schemeClr val="dk1"/>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27"/>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CÂU HỎI 4</a:t>
            </a:r>
            <a:endParaRPr/>
          </a:p>
        </p:txBody>
      </p:sp>
      <p:sp>
        <p:nvSpPr>
          <p:cNvPr id="376" name="Google Shape;376;p27"/>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109728" lvl="0" indent="0" algn="just" rtl="0">
              <a:spcBef>
                <a:spcPts val="0"/>
              </a:spcBef>
              <a:spcAft>
                <a:spcPts val="0"/>
              </a:spcAft>
              <a:buSzPts val="2800"/>
              <a:buNone/>
            </a:pPr>
            <a:r>
              <a:rPr lang="en-US"/>
              <a:t>Bệnh nhân này có chỉ định tái thông mạch vành không?</a:t>
            </a:r>
            <a:endParaRPr/>
          </a:p>
          <a:p>
            <a:pPr marL="109728" lvl="0" indent="0" algn="just" rtl="0">
              <a:spcBef>
                <a:spcPts val="300"/>
              </a:spcBef>
              <a:spcAft>
                <a:spcPts val="0"/>
              </a:spcAft>
              <a:buSzPts val="2800"/>
              <a:buNone/>
            </a:pPr>
            <a:r>
              <a:rPr lang="en-US"/>
              <a:t>Nếu có, chọn chiến lược tái thông phù hợp cho bệnh nhân này?</a:t>
            </a:r>
            <a:endParaRPr/>
          </a:p>
          <a:p>
            <a:pPr marL="365760" lvl="0" indent="-256032" algn="just" rtl="0">
              <a:spcBef>
                <a:spcPts val="300"/>
              </a:spcBef>
              <a:spcAft>
                <a:spcPts val="0"/>
              </a:spcAft>
              <a:buSzPts val="2800"/>
              <a:buFont typeface="Arial"/>
              <a:buChar char="-"/>
            </a:pPr>
            <a:r>
              <a:rPr lang="en-US"/>
              <a:t>PCI chỉ định trong vòng 12 giờ</a:t>
            </a:r>
            <a:endParaRPr/>
          </a:p>
          <a:p>
            <a:pPr marL="365760" lvl="0" indent="-256032" algn="just" rtl="0">
              <a:spcBef>
                <a:spcPts val="300"/>
              </a:spcBef>
              <a:spcAft>
                <a:spcPts val="0"/>
              </a:spcAft>
              <a:buSzPts val="2800"/>
              <a:buFont typeface="Arial"/>
              <a:buChar char="-"/>
            </a:pPr>
            <a:r>
              <a:rPr lang="en-US"/>
              <a:t>TSH chỉ định trong vòng 12 giờ, sau 12 giờ không còn chỉ định, trừ trường hợp tình trạng thiếu máu cơ tim còn tiếp diễn (Không phải là class I)</a:t>
            </a:r>
            <a:endParaRPr/>
          </a:p>
        </p:txBody>
      </p:sp>
      <p:sp>
        <p:nvSpPr>
          <p:cNvPr id="377" name="Google Shape;377;p27"/>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78" name="Google Shape;378;p27"/>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8"/>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Thuốc tiêu sợi huyết</a:t>
            </a:r>
            <a:endParaRPr/>
          </a:p>
        </p:txBody>
      </p:sp>
      <p:sp>
        <p:nvSpPr>
          <p:cNvPr id="384" name="Google Shape;384;p28"/>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365760" lvl="0" indent="-256032" algn="l" rtl="0">
              <a:spcBef>
                <a:spcPts val="0"/>
              </a:spcBef>
              <a:spcAft>
                <a:spcPts val="0"/>
              </a:spcAft>
              <a:buSzPts val="2800"/>
              <a:buChar char="•"/>
            </a:pPr>
            <a:r>
              <a:rPr lang="en-US"/>
              <a:t>Streptokinase: lâu đời, không chọn lọc, rẻ tiền, nhiều tác dụng phụ</a:t>
            </a:r>
            <a:endParaRPr/>
          </a:p>
          <a:p>
            <a:pPr marL="365760" lvl="0" indent="-256032" algn="l" rtl="0">
              <a:spcBef>
                <a:spcPts val="300"/>
              </a:spcBef>
              <a:spcAft>
                <a:spcPts val="0"/>
              </a:spcAft>
              <a:buSzPts val="2800"/>
              <a:buChar char="•"/>
            </a:pPr>
            <a:r>
              <a:rPr lang="en-US"/>
              <a:t>Alteplase: được sử dụng rộng rãi nhất tại VN hiện tại, là thuốc TSH có chọn lọc, ít tác dụng phụ hơn.</a:t>
            </a:r>
            <a:endParaRPr/>
          </a:p>
        </p:txBody>
      </p:sp>
      <p:sp>
        <p:nvSpPr>
          <p:cNvPr id="385" name="Google Shape;385;p28"/>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86" name="Google Shape;386;p28"/>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29"/>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Diễn tiến</a:t>
            </a:r>
            <a:endParaRPr/>
          </a:p>
        </p:txBody>
      </p:sp>
      <p:sp>
        <p:nvSpPr>
          <p:cNvPr id="392" name="Google Shape;392;p29"/>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lnSpcReduction="10000"/>
          </a:bodyPr>
          <a:lstStyle/>
          <a:p>
            <a:pPr marL="109728" lvl="0" indent="0" algn="l" rtl="0">
              <a:spcBef>
                <a:spcPts val="0"/>
              </a:spcBef>
              <a:spcAft>
                <a:spcPts val="0"/>
              </a:spcAft>
              <a:buSzPts val="2800"/>
              <a:buNone/>
            </a:pPr>
            <a:r>
              <a:rPr lang="en-US"/>
              <a:t>Bệnh nhân được chụp và can thiệp mạch vành cấp cứu: </a:t>
            </a:r>
            <a:endParaRPr/>
          </a:p>
          <a:p>
            <a:pPr marL="109728" lvl="0" indent="0" algn="l" rtl="0">
              <a:spcBef>
                <a:spcPts val="300"/>
              </a:spcBef>
              <a:spcAft>
                <a:spcPts val="0"/>
              </a:spcAft>
              <a:buSzPts val="2800"/>
              <a:buNone/>
            </a:pPr>
            <a:r>
              <a:rPr lang="en-US"/>
              <a:t>Kết quả ghi nhận như sau:</a:t>
            </a:r>
            <a:endParaRPr/>
          </a:p>
          <a:p>
            <a:pPr marL="365760" lvl="0" indent="-256032" algn="l" rtl="0">
              <a:spcBef>
                <a:spcPts val="300"/>
              </a:spcBef>
              <a:spcAft>
                <a:spcPts val="0"/>
              </a:spcAft>
              <a:buSzPts val="2800"/>
              <a:buFont typeface="Arial"/>
              <a:buChar char="-"/>
            </a:pPr>
            <a:r>
              <a:rPr lang="en-US"/>
              <a:t>Left main: Không hẹp</a:t>
            </a:r>
            <a:endParaRPr/>
          </a:p>
          <a:p>
            <a:pPr marL="365760" lvl="0" indent="-256032" algn="l" rtl="0">
              <a:spcBef>
                <a:spcPts val="300"/>
              </a:spcBef>
              <a:spcAft>
                <a:spcPts val="0"/>
              </a:spcAft>
              <a:buSzPts val="2800"/>
              <a:buFont typeface="Arial"/>
              <a:buChar char="-"/>
            </a:pPr>
            <a:r>
              <a:rPr lang="en-US"/>
              <a:t>LAD: Tắc hoàn toàn LAD I, huyết khối ++</a:t>
            </a:r>
            <a:endParaRPr/>
          </a:p>
          <a:p>
            <a:pPr marL="365760" lvl="0" indent="-256032" algn="l" rtl="0">
              <a:spcBef>
                <a:spcPts val="300"/>
              </a:spcBef>
              <a:spcAft>
                <a:spcPts val="0"/>
              </a:spcAft>
              <a:buSzPts val="2800"/>
              <a:buFont typeface="Arial"/>
              <a:buChar char="-"/>
            </a:pPr>
            <a:r>
              <a:rPr lang="en-US"/>
              <a:t>LCx: Thâm nhiễm nhẹ</a:t>
            </a:r>
            <a:endParaRPr/>
          </a:p>
          <a:p>
            <a:pPr marL="365760" lvl="0" indent="-256032" algn="l" rtl="0">
              <a:spcBef>
                <a:spcPts val="300"/>
              </a:spcBef>
              <a:spcAft>
                <a:spcPts val="0"/>
              </a:spcAft>
              <a:buSzPts val="2800"/>
              <a:buFont typeface="Arial"/>
              <a:buChar char="-"/>
            </a:pPr>
            <a:r>
              <a:rPr lang="en-US"/>
              <a:t>RCA: Hẹp 40% RCA I</a:t>
            </a:r>
            <a:endParaRPr/>
          </a:p>
          <a:p>
            <a:pPr marL="365760" lvl="0" indent="-256032" algn="l" rtl="0">
              <a:spcBef>
                <a:spcPts val="300"/>
              </a:spcBef>
              <a:spcAft>
                <a:spcPts val="0"/>
              </a:spcAft>
              <a:buSzPts val="2800"/>
              <a:buFont typeface="Arial"/>
              <a:buChar char="-"/>
            </a:pPr>
            <a:r>
              <a:rPr lang="en-US"/>
              <a:t>Can thiệp 1 stent DES LAD I. Dòng chảy TIMI III (dòng chảy bình thường) sau can thiệp. Sau thủ thuật không ghi nhận biến chứng</a:t>
            </a:r>
            <a:endParaRPr/>
          </a:p>
        </p:txBody>
      </p:sp>
      <p:sp>
        <p:nvSpPr>
          <p:cNvPr id="393" name="Google Shape;393;p29"/>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394" name="Google Shape;394;p29"/>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HÀNH CHÍNH</a:t>
            </a:r>
            <a:endParaRPr/>
          </a:p>
        </p:txBody>
      </p:sp>
      <p:sp>
        <p:nvSpPr>
          <p:cNvPr id="177" name="Google Shape;177;p3"/>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365760" lvl="0" indent="-256032" algn="l" rtl="0">
              <a:lnSpc>
                <a:spcPct val="120000"/>
              </a:lnSpc>
              <a:spcBef>
                <a:spcPts val="0"/>
              </a:spcBef>
              <a:spcAft>
                <a:spcPts val="0"/>
              </a:spcAft>
              <a:buSzPts val="2800"/>
              <a:buChar char="•"/>
            </a:pPr>
            <a:r>
              <a:rPr lang="en-US"/>
              <a:t>Họ và tên: Phạm Văn H.</a:t>
            </a:r>
            <a:endParaRPr/>
          </a:p>
          <a:p>
            <a:pPr marL="365760" lvl="0" indent="-256032" algn="l" rtl="0">
              <a:lnSpc>
                <a:spcPct val="120000"/>
              </a:lnSpc>
              <a:spcBef>
                <a:spcPts val="300"/>
              </a:spcBef>
              <a:spcAft>
                <a:spcPts val="0"/>
              </a:spcAft>
              <a:buSzPts val="2800"/>
              <a:buChar char="•"/>
            </a:pPr>
            <a:r>
              <a:rPr lang="en-US"/>
              <a:t>Giới: Nam</a:t>
            </a:r>
            <a:endParaRPr/>
          </a:p>
          <a:p>
            <a:pPr marL="365760" lvl="0" indent="-256032" algn="l" rtl="0">
              <a:lnSpc>
                <a:spcPct val="120000"/>
              </a:lnSpc>
              <a:spcBef>
                <a:spcPts val="300"/>
              </a:spcBef>
              <a:spcAft>
                <a:spcPts val="0"/>
              </a:spcAft>
              <a:buSzPts val="2800"/>
              <a:buChar char="•"/>
            </a:pPr>
            <a:r>
              <a:rPr lang="en-US"/>
              <a:t>Tuổi: 65</a:t>
            </a:r>
            <a:endParaRPr/>
          </a:p>
          <a:p>
            <a:pPr marL="365760" lvl="0" indent="-256032" algn="l" rtl="0">
              <a:lnSpc>
                <a:spcPct val="120000"/>
              </a:lnSpc>
              <a:spcBef>
                <a:spcPts val="300"/>
              </a:spcBef>
              <a:spcAft>
                <a:spcPts val="0"/>
              </a:spcAft>
              <a:buSzPts val="2800"/>
              <a:buChar char="•"/>
            </a:pPr>
            <a:r>
              <a:rPr lang="en-US"/>
              <a:t>Nghề nghiệp: Làm vườn</a:t>
            </a:r>
            <a:endParaRPr/>
          </a:p>
          <a:p>
            <a:pPr marL="365760" lvl="0" indent="-256032" algn="l" rtl="0">
              <a:lnSpc>
                <a:spcPct val="120000"/>
              </a:lnSpc>
              <a:spcBef>
                <a:spcPts val="300"/>
              </a:spcBef>
              <a:spcAft>
                <a:spcPts val="0"/>
              </a:spcAft>
              <a:buSzPts val="2800"/>
              <a:buChar char="•"/>
            </a:pPr>
            <a:r>
              <a:rPr lang="en-US"/>
              <a:t>Địa chỉ: Chợ Lách, Bến Tre</a:t>
            </a:r>
            <a:endParaRPr/>
          </a:p>
          <a:p>
            <a:pPr marL="109728" lvl="0" indent="0" algn="l" rtl="0">
              <a:lnSpc>
                <a:spcPct val="120000"/>
              </a:lnSpc>
              <a:spcBef>
                <a:spcPts val="300"/>
              </a:spcBef>
              <a:spcAft>
                <a:spcPts val="0"/>
              </a:spcAft>
              <a:buSzPts val="2800"/>
              <a:buNone/>
            </a:pPr>
            <a:endParaRPr/>
          </a:p>
        </p:txBody>
      </p:sp>
      <p:sp>
        <p:nvSpPr>
          <p:cNvPr id="178" name="Google Shape;178;p3"/>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179" name="Google Shape;179;p3"/>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0"/>
          <p:cNvSpPr txBox="1">
            <a:spLocks noGrp="1"/>
          </p:cNvSpPr>
          <p:nvPr>
            <p:ph type="title"/>
          </p:nvPr>
        </p:nvSpPr>
        <p:spPr>
          <a:xfrm>
            <a:off x="11430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Điều trị những ngày tiếp theo</a:t>
            </a:r>
            <a:endParaRPr/>
          </a:p>
        </p:txBody>
      </p:sp>
      <p:sp>
        <p:nvSpPr>
          <p:cNvPr id="400" name="Google Shape;400;p30"/>
          <p:cNvSpPr txBox="1">
            <a:spLocks noGrp="1"/>
          </p:cNvSpPr>
          <p:nvPr>
            <p:ph type="body" idx="1"/>
          </p:nvPr>
        </p:nvSpPr>
        <p:spPr>
          <a:xfrm>
            <a:off x="228600" y="1981200"/>
            <a:ext cx="8763000" cy="4191000"/>
          </a:xfrm>
          <a:prstGeom prst="rect">
            <a:avLst/>
          </a:prstGeom>
          <a:noFill/>
          <a:ln>
            <a:noFill/>
          </a:ln>
        </p:spPr>
        <p:txBody>
          <a:bodyPr spcFirstLastPara="1" wrap="square" lIns="91425" tIns="45700" rIns="91425" bIns="45700" anchor="t" anchorCtr="0">
            <a:normAutofit/>
          </a:bodyPr>
          <a:lstStyle/>
          <a:p>
            <a:pPr marL="365760" lvl="0" indent="-256032" algn="l" rtl="0">
              <a:spcBef>
                <a:spcPts val="0"/>
              </a:spcBef>
              <a:spcAft>
                <a:spcPts val="0"/>
              </a:spcAft>
              <a:buSzPts val="2800"/>
              <a:buFont typeface="Arial"/>
              <a:buChar char="-"/>
            </a:pPr>
            <a:r>
              <a:rPr lang="en-US" dirty="0" err="1">
                <a:highlight>
                  <a:srgbClr val="FFFF00"/>
                </a:highlight>
              </a:rPr>
              <a:t>Lovenox</a:t>
            </a:r>
            <a:r>
              <a:rPr lang="en-US" dirty="0">
                <a:highlight>
                  <a:srgbClr val="FFFF00"/>
                </a:highlight>
              </a:rPr>
              <a:t> 60 mg/0,6 mL 1 </a:t>
            </a:r>
            <a:r>
              <a:rPr lang="en-US" dirty="0" err="1">
                <a:highlight>
                  <a:srgbClr val="FFFF00"/>
                </a:highlight>
              </a:rPr>
              <a:t>ống</a:t>
            </a:r>
            <a:r>
              <a:rPr lang="en-US" dirty="0">
                <a:highlight>
                  <a:srgbClr val="FFFF00"/>
                </a:highlight>
              </a:rPr>
              <a:t> x 2 (TDD)</a:t>
            </a:r>
            <a:endParaRPr dirty="0">
              <a:highlight>
                <a:srgbClr val="FFFF00"/>
              </a:highlight>
            </a:endParaRPr>
          </a:p>
          <a:p>
            <a:pPr marL="365760" lvl="0" indent="-256032" algn="l" rtl="0">
              <a:spcBef>
                <a:spcPts val="300"/>
              </a:spcBef>
              <a:spcAft>
                <a:spcPts val="0"/>
              </a:spcAft>
              <a:buSzPts val="2800"/>
              <a:buFont typeface="Arial"/>
              <a:buChar char="-"/>
            </a:pPr>
            <a:r>
              <a:rPr lang="en-US" dirty="0"/>
              <a:t>Aspirin 81 mg 1 viên (u) </a:t>
            </a:r>
            <a:r>
              <a:rPr lang="en-US" dirty="0" err="1"/>
              <a:t>sáng</a:t>
            </a:r>
            <a:r>
              <a:rPr lang="en-US" dirty="0"/>
              <a:t> sau </a:t>
            </a:r>
            <a:r>
              <a:rPr lang="en-US" dirty="0" err="1"/>
              <a:t>ăn</a:t>
            </a:r>
            <a:r>
              <a:rPr lang="en-US" dirty="0"/>
              <a:t> no</a:t>
            </a:r>
            <a:endParaRPr dirty="0"/>
          </a:p>
          <a:p>
            <a:pPr marL="365760" lvl="0" indent="-256032" algn="l" rtl="0">
              <a:spcBef>
                <a:spcPts val="300"/>
              </a:spcBef>
              <a:spcAft>
                <a:spcPts val="0"/>
              </a:spcAft>
              <a:buSzPts val="2800"/>
              <a:buFont typeface="Arial"/>
              <a:buChar char="-"/>
            </a:pPr>
            <a:r>
              <a:rPr lang="en-US" dirty="0" err="1"/>
              <a:t>Brilinta</a:t>
            </a:r>
            <a:r>
              <a:rPr lang="en-US" dirty="0"/>
              <a:t> 90 mg 1 viên x 2 (u) </a:t>
            </a:r>
            <a:r>
              <a:rPr lang="en-US" dirty="0" err="1"/>
              <a:t>sáng</a:t>
            </a:r>
            <a:r>
              <a:rPr lang="en-US" dirty="0"/>
              <a:t> - </a:t>
            </a:r>
            <a:r>
              <a:rPr lang="en-US" dirty="0" err="1"/>
              <a:t>chiều</a:t>
            </a:r>
            <a:r>
              <a:rPr lang="en-US" dirty="0"/>
              <a:t> sau </a:t>
            </a:r>
            <a:r>
              <a:rPr lang="en-US" dirty="0" err="1"/>
              <a:t>ăn</a:t>
            </a:r>
            <a:r>
              <a:rPr lang="en-US" dirty="0"/>
              <a:t> no</a:t>
            </a:r>
            <a:endParaRPr dirty="0"/>
          </a:p>
          <a:p>
            <a:pPr marL="365760" lvl="0" indent="-256032" algn="l" rtl="0">
              <a:spcBef>
                <a:spcPts val="300"/>
              </a:spcBef>
              <a:spcAft>
                <a:spcPts val="0"/>
              </a:spcAft>
              <a:buSzPts val="2800"/>
              <a:buFont typeface="Arial"/>
              <a:buChar char="-"/>
            </a:pPr>
            <a:r>
              <a:rPr lang="en-US" dirty="0"/>
              <a:t>Lipitor 40 mg 1 viên (u) </a:t>
            </a:r>
            <a:r>
              <a:rPr lang="en-US" dirty="0" err="1"/>
              <a:t>sáng</a:t>
            </a:r>
            <a:endParaRPr dirty="0"/>
          </a:p>
          <a:p>
            <a:pPr marL="365760" lvl="0" indent="-256032" algn="l" rtl="0">
              <a:spcBef>
                <a:spcPts val="300"/>
              </a:spcBef>
              <a:spcAft>
                <a:spcPts val="0"/>
              </a:spcAft>
              <a:buSzPts val="2800"/>
              <a:buFont typeface="Arial"/>
              <a:buChar char="-"/>
            </a:pPr>
            <a:r>
              <a:rPr lang="en-US" dirty="0"/>
              <a:t>Losartan 50 mg 1 viên (u) </a:t>
            </a:r>
            <a:r>
              <a:rPr lang="en-US" dirty="0" err="1"/>
              <a:t>sáng</a:t>
            </a:r>
            <a:endParaRPr dirty="0"/>
          </a:p>
          <a:p>
            <a:pPr marL="365760" lvl="0" indent="-256032" algn="l" rtl="0">
              <a:spcBef>
                <a:spcPts val="300"/>
              </a:spcBef>
              <a:spcAft>
                <a:spcPts val="0"/>
              </a:spcAft>
              <a:buSzPts val="2800"/>
              <a:buFont typeface="Arial"/>
              <a:buChar char="-"/>
            </a:pPr>
            <a:r>
              <a:rPr lang="en-US" dirty="0" err="1"/>
              <a:t>Spiromide</a:t>
            </a:r>
            <a:r>
              <a:rPr lang="en-US" dirty="0"/>
              <a:t> 50/40 mg 1 viên (u) </a:t>
            </a:r>
            <a:r>
              <a:rPr lang="en-US" dirty="0" err="1"/>
              <a:t>sáng</a:t>
            </a:r>
            <a:endParaRPr dirty="0"/>
          </a:p>
          <a:p>
            <a:pPr marL="365760" lvl="0" indent="-256032" algn="l" rtl="0">
              <a:spcBef>
                <a:spcPts val="300"/>
              </a:spcBef>
              <a:spcAft>
                <a:spcPts val="0"/>
              </a:spcAft>
              <a:buSzPts val="2800"/>
              <a:buFont typeface="Arial"/>
              <a:buChar char="-"/>
            </a:pPr>
            <a:r>
              <a:rPr lang="en-US" dirty="0" err="1"/>
              <a:t>Pantoloc</a:t>
            </a:r>
            <a:r>
              <a:rPr lang="en-US" dirty="0"/>
              <a:t> 40 mg viên (u) trước </a:t>
            </a:r>
            <a:r>
              <a:rPr lang="en-US" dirty="0" err="1"/>
              <a:t>ăn</a:t>
            </a:r>
            <a:r>
              <a:rPr lang="en-US" dirty="0"/>
              <a:t> 30 </a:t>
            </a:r>
            <a:r>
              <a:rPr lang="en-US" dirty="0" err="1"/>
              <a:t>phút</a:t>
            </a:r>
            <a:endParaRPr dirty="0"/>
          </a:p>
        </p:txBody>
      </p:sp>
      <p:sp>
        <p:nvSpPr>
          <p:cNvPr id="401" name="Google Shape;401;p30"/>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02" name="Google Shape;402;p30"/>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31"/>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CÂU HỎI 5</a:t>
            </a:r>
            <a:endParaRPr/>
          </a:p>
        </p:txBody>
      </p:sp>
      <p:sp>
        <p:nvSpPr>
          <p:cNvPr id="408" name="Google Shape;408;p31"/>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109728" lvl="0" indent="0" algn="l" rtl="0">
              <a:spcBef>
                <a:spcPts val="0"/>
              </a:spcBef>
              <a:spcAft>
                <a:spcPts val="0"/>
              </a:spcAft>
              <a:buSzPts val="2800"/>
              <a:buNone/>
            </a:pPr>
            <a:r>
              <a:rPr lang="en-US"/>
              <a:t>Nêu điều lâu dài trị tiếp theo ở bệnh nhân này?</a:t>
            </a:r>
            <a:endParaRPr/>
          </a:p>
          <a:p>
            <a:pPr marL="365760" lvl="0" indent="-256032" algn="l" rtl="0">
              <a:spcBef>
                <a:spcPts val="300"/>
              </a:spcBef>
              <a:spcAft>
                <a:spcPts val="0"/>
              </a:spcAft>
              <a:buSzPts val="2800"/>
              <a:buFont typeface="Arial"/>
              <a:buChar char="-"/>
            </a:pPr>
            <a:r>
              <a:rPr lang="en-US"/>
              <a:t>Điều trị không dung thuốc: bỏ thuốc lá, tập thể dục, duy trì cân nặng</a:t>
            </a:r>
            <a:endParaRPr/>
          </a:p>
          <a:p>
            <a:pPr marL="365760" lvl="0" indent="-256032" algn="l" rtl="0">
              <a:spcBef>
                <a:spcPts val="300"/>
              </a:spcBef>
              <a:spcAft>
                <a:spcPts val="0"/>
              </a:spcAft>
              <a:buSzPts val="2800"/>
              <a:buFont typeface="Arial"/>
              <a:buChar char="-"/>
            </a:pPr>
            <a:r>
              <a:rPr lang="en-US"/>
              <a:t>Điều trị dung thuốc</a:t>
            </a:r>
            <a:endParaRPr/>
          </a:p>
          <a:p>
            <a:pPr marL="109728" lvl="0" indent="0" algn="l" rtl="0">
              <a:spcBef>
                <a:spcPts val="300"/>
              </a:spcBef>
              <a:spcAft>
                <a:spcPts val="0"/>
              </a:spcAft>
              <a:buSzPts val="2800"/>
              <a:buNone/>
            </a:pPr>
            <a:endParaRPr/>
          </a:p>
        </p:txBody>
      </p:sp>
      <p:sp>
        <p:nvSpPr>
          <p:cNvPr id="409" name="Google Shape;409;p31"/>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10" name="Google Shape;410;p31"/>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2"/>
          <p:cNvSpPr txBox="1">
            <a:spLocks noGrp="1"/>
          </p:cNvSpPr>
          <p:nvPr>
            <p:ph type="title"/>
          </p:nvPr>
        </p:nvSpPr>
        <p:spPr>
          <a:xfrm>
            <a:off x="11430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Toa thuốc xuất viện</a:t>
            </a:r>
            <a:endParaRPr/>
          </a:p>
        </p:txBody>
      </p:sp>
      <p:sp>
        <p:nvSpPr>
          <p:cNvPr id="416" name="Google Shape;416;p32"/>
          <p:cNvSpPr txBox="1">
            <a:spLocks noGrp="1"/>
          </p:cNvSpPr>
          <p:nvPr>
            <p:ph type="body" idx="1"/>
          </p:nvPr>
        </p:nvSpPr>
        <p:spPr>
          <a:xfrm>
            <a:off x="228600" y="1981200"/>
            <a:ext cx="8763000" cy="4191000"/>
          </a:xfrm>
          <a:prstGeom prst="rect">
            <a:avLst/>
          </a:prstGeom>
          <a:noFill/>
          <a:ln>
            <a:noFill/>
          </a:ln>
        </p:spPr>
        <p:txBody>
          <a:bodyPr spcFirstLastPara="1" wrap="square" lIns="91425" tIns="45700" rIns="91425" bIns="45700" anchor="t" anchorCtr="0">
            <a:normAutofit fontScale="92500" lnSpcReduction="10000"/>
          </a:bodyPr>
          <a:lstStyle/>
          <a:p>
            <a:pPr marL="365760" lvl="0" indent="-256032" algn="l" rtl="0">
              <a:spcBef>
                <a:spcPts val="0"/>
              </a:spcBef>
              <a:spcAft>
                <a:spcPts val="0"/>
              </a:spcAft>
              <a:buSzPct val="100000"/>
              <a:buFont typeface="Arial"/>
              <a:buChar char="-"/>
            </a:pPr>
            <a:r>
              <a:rPr lang="en-US"/>
              <a:t>Aspirin 81 mg 1 viên (u) sáng sau ăn no</a:t>
            </a:r>
            <a:endParaRPr/>
          </a:p>
          <a:p>
            <a:pPr marL="365760" lvl="0" indent="-256032" algn="l" rtl="0">
              <a:spcBef>
                <a:spcPts val="300"/>
              </a:spcBef>
              <a:spcAft>
                <a:spcPts val="0"/>
              </a:spcAft>
              <a:buSzPct val="100000"/>
              <a:buFont typeface="Arial"/>
              <a:buChar char="-"/>
            </a:pPr>
            <a:r>
              <a:rPr lang="en-US"/>
              <a:t>Brilinta 90 mg 1 viên x 2 (u) sáng - chiều sau ăn no</a:t>
            </a:r>
            <a:endParaRPr/>
          </a:p>
          <a:p>
            <a:pPr marL="365760" lvl="0" indent="-256032" algn="l" rtl="0">
              <a:spcBef>
                <a:spcPts val="300"/>
              </a:spcBef>
              <a:spcAft>
                <a:spcPts val="0"/>
              </a:spcAft>
              <a:buSzPct val="100000"/>
              <a:buFont typeface="Arial"/>
              <a:buChar char="-"/>
            </a:pPr>
            <a:r>
              <a:rPr lang="en-US"/>
              <a:t>Lipitor 40 mg 1 viên (u) sáng</a:t>
            </a:r>
            <a:endParaRPr/>
          </a:p>
          <a:p>
            <a:pPr marL="365760" lvl="0" indent="-256032" algn="l" rtl="0">
              <a:spcBef>
                <a:spcPts val="300"/>
              </a:spcBef>
              <a:spcAft>
                <a:spcPts val="0"/>
              </a:spcAft>
              <a:buSzPct val="100000"/>
              <a:buFont typeface="Arial"/>
              <a:buChar char="-"/>
            </a:pPr>
            <a:r>
              <a:rPr lang="en-US"/>
              <a:t>Uperio 100 mg </a:t>
            </a:r>
            <a:r>
              <a:rPr lang="en-US" i="1"/>
              <a:t>(</a:t>
            </a:r>
            <a:r>
              <a:rPr lang="en-US" b="0" i="1">
                <a:solidFill>
                  <a:srgbClr val="101010"/>
                </a:solidFill>
                <a:latin typeface="Arial"/>
                <a:ea typeface="Arial"/>
                <a:cs typeface="Arial"/>
                <a:sym typeface="Arial"/>
              </a:rPr>
              <a:t>48.6 mg Sacubitril và 51.4 mg Valsartan) </a:t>
            </a:r>
            <a:r>
              <a:rPr lang="en-US"/>
              <a:t>1/2 viên x 2 (u) sáng - chiều</a:t>
            </a:r>
            <a:endParaRPr/>
          </a:p>
          <a:p>
            <a:pPr marL="365760" lvl="0" indent="-256032" algn="l" rtl="0">
              <a:spcBef>
                <a:spcPts val="300"/>
              </a:spcBef>
              <a:spcAft>
                <a:spcPts val="0"/>
              </a:spcAft>
              <a:buSzPct val="100000"/>
              <a:buFont typeface="Arial"/>
              <a:buChar char="-"/>
            </a:pPr>
            <a:r>
              <a:rPr lang="en-US"/>
              <a:t>Concor (Bisoprolol) 2,5 mg 1 viên (u) sáng</a:t>
            </a:r>
            <a:endParaRPr/>
          </a:p>
          <a:p>
            <a:pPr marL="365760" lvl="0" indent="-256032" algn="l" rtl="0">
              <a:spcBef>
                <a:spcPts val="300"/>
              </a:spcBef>
              <a:spcAft>
                <a:spcPts val="0"/>
              </a:spcAft>
              <a:buSzPct val="100000"/>
              <a:buFont typeface="Arial"/>
              <a:buChar char="-"/>
            </a:pPr>
            <a:r>
              <a:rPr lang="en-US"/>
              <a:t>Forxiga (</a:t>
            </a:r>
            <a:r>
              <a:rPr lang="en-US" i="1"/>
              <a:t>dapagliflozin: </a:t>
            </a:r>
            <a:r>
              <a:rPr lang="en-US" i="1">
                <a:solidFill>
                  <a:srgbClr val="FF0000"/>
                </a:solidFill>
              </a:rPr>
              <a:t>ĐTĐ, NMCT đã ổn định</a:t>
            </a:r>
            <a:r>
              <a:rPr lang="en-US"/>
              <a:t>)10 mg 1 viên (u) sáng</a:t>
            </a:r>
            <a:endParaRPr/>
          </a:p>
          <a:p>
            <a:pPr marL="365760" lvl="0" indent="-256032" algn="l" rtl="0">
              <a:spcBef>
                <a:spcPts val="300"/>
              </a:spcBef>
              <a:spcAft>
                <a:spcPts val="0"/>
              </a:spcAft>
              <a:buSzPct val="100000"/>
              <a:buFont typeface="Arial"/>
              <a:buChar char="-"/>
            </a:pPr>
            <a:r>
              <a:rPr lang="en-US"/>
              <a:t>Spironolacton </a:t>
            </a:r>
            <a:r>
              <a:rPr lang="en-US" i="1">
                <a:solidFill>
                  <a:srgbClr val="FF0000"/>
                </a:solidFill>
              </a:rPr>
              <a:t>(EF thấp) </a:t>
            </a:r>
            <a:r>
              <a:rPr lang="en-US"/>
              <a:t>25 mg 1 viên (u) sáng</a:t>
            </a:r>
            <a:endParaRPr/>
          </a:p>
          <a:p>
            <a:pPr marL="365760" lvl="0" indent="-256032" algn="l" rtl="0">
              <a:spcBef>
                <a:spcPts val="300"/>
              </a:spcBef>
              <a:spcAft>
                <a:spcPts val="0"/>
              </a:spcAft>
              <a:buSzPct val="100000"/>
              <a:buFont typeface="Arial"/>
              <a:buChar char="-"/>
            </a:pPr>
            <a:r>
              <a:rPr lang="en-US"/>
              <a:t>Pantoloc 40 mg viên (u) trước ăn 30 phút</a:t>
            </a:r>
            <a:endParaRPr/>
          </a:p>
        </p:txBody>
      </p:sp>
      <p:sp>
        <p:nvSpPr>
          <p:cNvPr id="417" name="Google Shape;417;p32"/>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18" name="Google Shape;418;p32"/>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3"/>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endParaRPr/>
          </a:p>
        </p:txBody>
      </p:sp>
      <p:sp>
        <p:nvSpPr>
          <p:cNvPr id="424" name="Google Shape;424;p33"/>
          <p:cNvSpPr txBox="1">
            <a:spLocks noGrp="1"/>
          </p:cNvSpPr>
          <p:nvPr>
            <p:ph type="body" idx="1"/>
          </p:nvPr>
        </p:nvSpPr>
        <p:spPr>
          <a:xfrm>
            <a:off x="457200" y="1676400"/>
            <a:ext cx="8229600" cy="4495800"/>
          </a:xfrm>
          <a:prstGeom prst="rect">
            <a:avLst/>
          </a:prstGeom>
          <a:noFill/>
          <a:ln>
            <a:noFill/>
          </a:ln>
        </p:spPr>
        <p:txBody>
          <a:bodyPr spcFirstLastPara="1" wrap="square" lIns="91425" tIns="45700" rIns="91425" bIns="45700" anchor="t" anchorCtr="0">
            <a:normAutofit/>
          </a:bodyPr>
          <a:lstStyle/>
          <a:p>
            <a:pPr marL="365760" lvl="0" indent="-256032" algn="just" rtl="0">
              <a:spcBef>
                <a:spcPts val="0"/>
              </a:spcBef>
              <a:spcAft>
                <a:spcPts val="0"/>
              </a:spcAft>
              <a:buSzPts val="2400"/>
              <a:buChar char="•"/>
            </a:pPr>
            <a:r>
              <a:rPr lang="en-US" sz="2400"/>
              <a:t>Đánh giá nguy cơ xuất huyết của bệnh nhân: PRECISE – DAPT</a:t>
            </a:r>
            <a:endParaRPr/>
          </a:p>
          <a:p>
            <a:pPr marL="365760" lvl="0" indent="-256032" algn="just" rtl="0">
              <a:spcBef>
                <a:spcPts val="300"/>
              </a:spcBef>
              <a:spcAft>
                <a:spcPts val="0"/>
              </a:spcAft>
              <a:buSzPts val="2400"/>
              <a:buChar char="•"/>
            </a:pPr>
            <a:r>
              <a:rPr lang="en-US" sz="2400"/>
              <a:t>Sử dụng statin: cường độ cao, lâu dài, theo dõi chức năng gan và các tác dụng phụ khác (đau nhức, mệt mỏi, dị ứng, tiểu đỏ, viêm cơ?) CLS theo dõi tăng men gan. Duy trì LDL &lt; 55 mg/dL </a:t>
            </a:r>
            <a:r>
              <a:rPr lang="en-US" sz="2400" b="1">
                <a:solidFill>
                  <a:srgbClr val="FF0000"/>
                </a:solidFill>
              </a:rPr>
              <a:t>VÀ</a:t>
            </a:r>
            <a:r>
              <a:rPr lang="en-US" sz="2400"/>
              <a:t> &lt;50% so với ban đầu. Thử lại bilan lipid máu sau 1 tháng. Nếu vẫn chưa đạt mục tiêu, phối hợp thêm thuốc ngoài statin là Ezetimide 10 mg/ngày.</a:t>
            </a:r>
            <a:endParaRPr/>
          </a:p>
          <a:p>
            <a:pPr marL="365760" lvl="0" indent="-256032" algn="just" rtl="0">
              <a:spcBef>
                <a:spcPts val="300"/>
              </a:spcBef>
              <a:spcAft>
                <a:spcPts val="0"/>
              </a:spcAft>
              <a:buSzPts val="2400"/>
              <a:buChar char="•"/>
            </a:pPr>
            <a:r>
              <a:rPr lang="en-US" sz="2400"/>
              <a:t>BB sau HCVC: Metoprolol Succinate (TD chậm), Bisoprolol, Carvebilol</a:t>
            </a:r>
            <a:endParaRPr/>
          </a:p>
        </p:txBody>
      </p:sp>
      <p:sp>
        <p:nvSpPr>
          <p:cNvPr id="425" name="Google Shape;425;p33"/>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26" name="Google Shape;426;p33"/>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34"/>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endParaRPr/>
          </a:p>
        </p:txBody>
      </p:sp>
      <p:sp>
        <p:nvSpPr>
          <p:cNvPr id="433" name="Google Shape;433;p34"/>
          <p:cNvSpPr txBox="1">
            <a:spLocks noGrp="1"/>
          </p:cNvSpPr>
          <p:nvPr>
            <p:ph type="body" idx="1"/>
          </p:nvPr>
        </p:nvSpPr>
        <p:spPr>
          <a:xfrm>
            <a:off x="457200" y="1524000"/>
            <a:ext cx="8229600" cy="4968240"/>
          </a:xfrm>
          <a:prstGeom prst="rect">
            <a:avLst/>
          </a:prstGeom>
          <a:noFill/>
          <a:ln>
            <a:noFill/>
          </a:ln>
        </p:spPr>
        <p:txBody>
          <a:bodyPr spcFirstLastPara="1" wrap="square" lIns="91425" tIns="45700" rIns="91425" bIns="45700" anchor="t" anchorCtr="0">
            <a:normAutofit/>
          </a:bodyPr>
          <a:lstStyle/>
          <a:p>
            <a:pPr marL="365760" lvl="0" indent="-256032" algn="just" rtl="0">
              <a:spcBef>
                <a:spcPts val="0"/>
              </a:spcBef>
              <a:spcAft>
                <a:spcPts val="0"/>
              </a:spcAft>
              <a:buSzPts val="2400"/>
              <a:buChar char="•"/>
            </a:pPr>
            <a:r>
              <a:rPr lang="en-US" sz="2400"/>
              <a:t>Nhóm thuốc ARNI: nghiên cứu thể hiện kết quả tốt trên bệnh nhân suy tim có EF giảm giai đoạn ổn định, không có HA thấp, không có CCĐ. Trong khuyến cáo mới nhất của ESC: 4 thuốc giảm tỉ lệ tử vong trong điều trị suy tim BB, ACEI/ARB (điều trị rồi mới chuyển sang ARNI), SLGT, Lợi tiểu kháng aldosterone.</a:t>
            </a:r>
            <a:endParaRPr/>
          </a:p>
          <a:p>
            <a:pPr marL="365760" lvl="0" indent="-256032" algn="just" rtl="0">
              <a:spcBef>
                <a:spcPts val="300"/>
              </a:spcBef>
              <a:spcAft>
                <a:spcPts val="0"/>
              </a:spcAft>
              <a:buSzPts val="2400"/>
              <a:buChar char="•"/>
            </a:pPr>
            <a:r>
              <a:rPr lang="en-US" sz="2400"/>
              <a:t>Trên bệnh nhân này, nếu bệnh nhân đã sử dụng UCMC trước đó thì có thể chuyển sang ARNI trong gđ xuất viện (tuy nhiên cần ngưng UCMC trước ít nhất 36 giờ).</a:t>
            </a:r>
            <a:endParaRPr/>
          </a:p>
          <a:p>
            <a:pPr marL="365760" lvl="0" indent="-256032" algn="just" rtl="0">
              <a:spcBef>
                <a:spcPts val="300"/>
              </a:spcBef>
              <a:spcAft>
                <a:spcPts val="0"/>
              </a:spcAft>
              <a:buSzPts val="2400"/>
              <a:buChar char="•"/>
            </a:pPr>
            <a:r>
              <a:rPr lang="en-US" sz="2400"/>
              <a:t>Trên BN sau HCVC: Kháng tiểu cầu kép, Statin, BB, UCMC/UCTT, Lợi tiểu kháng aldosterone, </a:t>
            </a:r>
            <a:endParaRPr/>
          </a:p>
        </p:txBody>
      </p:sp>
      <p:sp>
        <p:nvSpPr>
          <p:cNvPr id="434" name="Google Shape;434;p34"/>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35" name="Google Shape;435;p34"/>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35"/>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endParaRPr/>
          </a:p>
        </p:txBody>
      </p:sp>
      <p:sp>
        <p:nvSpPr>
          <p:cNvPr id="441" name="Google Shape;441;p35"/>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365760" lvl="0" indent="-78232" algn="l" rtl="0">
              <a:spcBef>
                <a:spcPts val="0"/>
              </a:spcBef>
              <a:spcAft>
                <a:spcPts val="0"/>
              </a:spcAft>
              <a:buSzPts val="2800"/>
              <a:buNone/>
            </a:pPr>
            <a:endParaRPr/>
          </a:p>
        </p:txBody>
      </p:sp>
      <p:sp>
        <p:nvSpPr>
          <p:cNvPr id="442" name="Google Shape;442;p35"/>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43" name="Google Shape;443;p35"/>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
        <p:nvSpPr>
          <p:cNvPr id="444" name="Google Shape;444;p35"/>
          <p:cNvSpPr/>
          <p:nvPr/>
        </p:nvSpPr>
        <p:spPr>
          <a:xfrm>
            <a:off x="949860" y="2967335"/>
            <a:ext cx="7244291" cy="175432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b="1" cap="none">
                <a:solidFill>
                  <a:srgbClr val="922200"/>
                </a:solidFill>
                <a:latin typeface="Georgia"/>
                <a:ea typeface="Georgia"/>
                <a:cs typeface="Georgia"/>
                <a:sym typeface="Georgia"/>
              </a:rPr>
              <a:t>XIN CHÂN THÀNH </a:t>
            </a:r>
            <a:endParaRPr/>
          </a:p>
          <a:p>
            <a:pPr marL="0" marR="0" lvl="0" indent="0" algn="ctr" rtl="0">
              <a:spcBef>
                <a:spcPts val="0"/>
              </a:spcBef>
              <a:spcAft>
                <a:spcPts val="0"/>
              </a:spcAft>
              <a:buNone/>
            </a:pPr>
            <a:r>
              <a:rPr lang="en-US" sz="5400" b="1" cap="none">
                <a:solidFill>
                  <a:srgbClr val="922200"/>
                </a:solidFill>
                <a:latin typeface="Georgia"/>
                <a:ea typeface="Georgia"/>
                <a:cs typeface="Georgia"/>
                <a:sym typeface="Georgia"/>
              </a:rPr>
              <a:t>CẢM ƠN!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36"/>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THLS 2</a:t>
            </a:r>
            <a:endParaRPr/>
          </a:p>
        </p:txBody>
      </p:sp>
      <p:sp>
        <p:nvSpPr>
          <p:cNvPr id="450" name="Google Shape;450;p36"/>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51" name="Google Shape;451;p36"/>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pic>
        <p:nvPicPr>
          <p:cNvPr id="452" name="Google Shape;452;p36"/>
          <p:cNvPicPr preferRelativeResize="0"/>
          <p:nvPr/>
        </p:nvPicPr>
        <p:blipFill rotWithShape="1">
          <a:blip r:embed="rId3">
            <a:alphaModFix/>
          </a:blip>
          <a:srcRect/>
          <a:stretch/>
        </p:blipFill>
        <p:spPr>
          <a:xfrm>
            <a:off x="228600" y="1455420"/>
            <a:ext cx="8592749" cy="4706007"/>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7"/>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THLS 2</a:t>
            </a:r>
            <a:endParaRPr/>
          </a:p>
        </p:txBody>
      </p:sp>
      <p:pic>
        <p:nvPicPr>
          <p:cNvPr id="458" name="Google Shape;458;p37"/>
          <p:cNvPicPr preferRelativeResize="0">
            <a:picLocks noGrp="1"/>
          </p:cNvPicPr>
          <p:nvPr>
            <p:ph type="body" idx="1"/>
          </p:nvPr>
        </p:nvPicPr>
        <p:blipFill rotWithShape="1">
          <a:blip r:embed="rId3">
            <a:alphaModFix/>
          </a:blip>
          <a:srcRect/>
          <a:stretch/>
        </p:blipFill>
        <p:spPr>
          <a:xfrm>
            <a:off x="304800" y="1524000"/>
            <a:ext cx="8696829" cy="4338898"/>
          </a:xfrm>
          <a:prstGeom prst="rect">
            <a:avLst/>
          </a:prstGeom>
          <a:noFill/>
          <a:ln>
            <a:noFill/>
          </a:ln>
        </p:spPr>
      </p:pic>
      <p:sp>
        <p:nvSpPr>
          <p:cNvPr id="459" name="Google Shape;459;p37"/>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60" name="Google Shape;460;p37"/>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8"/>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THLS 2</a:t>
            </a:r>
            <a:endParaRPr/>
          </a:p>
        </p:txBody>
      </p:sp>
      <p:pic>
        <p:nvPicPr>
          <p:cNvPr id="466" name="Google Shape;466;p38"/>
          <p:cNvPicPr preferRelativeResize="0">
            <a:picLocks noGrp="1"/>
          </p:cNvPicPr>
          <p:nvPr>
            <p:ph type="body" idx="1"/>
          </p:nvPr>
        </p:nvPicPr>
        <p:blipFill rotWithShape="1">
          <a:blip r:embed="rId3">
            <a:alphaModFix/>
          </a:blip>
          <a:srcRect/>
          <a:stretch/>
        </p:blipFill>
        <p:spPr>
          <a:xfrm>
            <a:off x="205739" y="1600200"/>
            <a:ext cx="8701763" cy="3124200"/>
          </a:xfrm>
          <a:prstGeom prst="rect">
            <a:avLst/>
          </a:prstGeom>
          <a:noFill/>
          <a:ln>
            <a:noFill/>
          </a:ln>
        </p:spPr>
      </p:pic>
      <p:sp>
        <p:nvSpPr>
          <p:cNvPr id="467" name="Google Shape;467;p38"/>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68" name="Google Shape;468;p38"/>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39"/>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endParaRPr/>
          </a:p>
        </p:txBody>
      </p:sp>
      <p:sp>
        <p:nvSpPr>
          <p:cNvPr id="475" name="Google Shape;475;p39"/>
          <p:cNvSpPr txBox="1">
            <a:spLocks noGrp="1"/>
          </p:cNvSpPr>
          <p:nvPr>
            <p:ph type="body" idx="1"/>
          </p:nvPr>
        </p:nvSpPr>
        <p:spPr>
          <a:xfrm>
            <a:off x="457200" y="1600200"/>
            <a:ext cx="8229600" cy="4648200"/>
          </a:xfrm>
          <a:prstGeom prst="rect">
            <a:avLst/>
          </a:prstGeom>
          <a:noFill/>
          <a:ln>
            <a:noFill/>
          </a:ln>
        </p:spPr>
        <p:txBody>
          <a:bodyPr spcFirstLastPara="1" wrap="square" lIns="91425" tIns="45700" rIns="91425" bIns="45700" anchor="t" anchorCtr="0">
            <a:normAutofit/>
          </a:bodyPr>
          <a:lstStyle/>
          <a:p>
            <a:pPr marL="365760" lvl="0" indent="-78232" algn="l" rtl="0">
              <a:spcBef>
                <a:spcPts val="0"/>
              </a:spcBef>
              <a:spcAft>
                <a:spcPts val="0"/>
              </a:spcAft>
              <a:buSzPts val="2800"/>
              <a:buNone/>
            </a:pPr>
            <a:endParaRPr/>
          </a:p>
        </p:txBody>
      </p:sp>
      <p:sp>
        <p:nvSpPr>
          <p:cNvPr id="476" name="Google Shape;476;p39"/>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77" name="Google Shape;477;p39"/>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pic>
        <p:nvPicPr>
          <p:cNvPr id="478" name="Google Shape;478;p39"/>
          <p:cNvPicPr preferRelativeResize="0"/>
          <p:nvPr/>
        </p:nvPicPr>
        <p:blipFill rotWithShape="1">
          <a:blip r:embed="rId3">
            <a:alphaModFix/>
          </a:blip>
          <a:srcRect/>
          <a:stretch/>
        </p:blipFill>
        <p:spPr>
          <a:xfrm>
            <a:off x="313119" y="609600"/>
            <a:ext cx="8640381" cy="509658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4"/>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LÝ DO ĐI KHÁM</a:t>
            </a:r>
            <a:endParaRPr/>
          </a:p>
        </p:txBody>
      </p:sp>
      <p:sp>
        <p:nvSpPr>
          <p:cNvPr id="185" name="Google Shape;185;p4"/>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365760" lvl="0" indent="-256032" algn="l" rtl="0">
              <a:spcBef>
                <a:spcPts val="0"/>
              </a:spcBef>
              <a:spcAft>
                <a:spcPts val="0"/>
              </a:spcAft>
              <a:buSzPts val="2800"/>
              <a:buChar char="•"/>
            </a:pPr>
            <a:r>
              <a:rPr lang="en-US"/>
              <a:t>Lý do đi khám: Đau ngực cấp</a:t>
            </a:r>
            <a:endParaRPr/>
          </a:p>
        </p:txBody>
      </p:sp>
      <p:sp>
        <p:nvSpPr>
          <p:cNvPr id="186" name="Google Shape;186;p4"/>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187" name="Google Shape;187;p4"/>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40"/>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THLS 2</a:t>
            </a:r>
            <a:endParaRPr/>
          </a:p>
        </p:txBody>
      </p:sp>
      <p:sp>
        <p:nvSpPr>
          <p:cNvPr id="484" name="Google Shape;484;p40"/>
          <p:cNvSpPr txBox="1">
            <a:spLocks noGrp="1"/>
          </p:cNvSpPr>
          <p:nvPr>
            <p:ph type="body" idx="1"/>
          </p:nvPr>
        </p:nvSpPr>
        <p:spPr>
          <a:xfrm>
            <a:off x="457200" y="1600200"/>
            <a:ext cx="8229600" cy="4648200"/>
          </a:xfrm>
          <a:prstGeom prst="rect">
            <a:avLst/>
          </a:prstGeom>
          <a:noFill/>
          <a:ln>
            <a:noFill/>
          </a:ln>
        </p:spPr>
        <p:txBody>
          <a:bodyPr spcFirstLastPara="1" wrap="square" lIns="91425" tIns="45700" rIns="91425" bIns="45700" anchor="t" anchorCtr="0">
            <a:normAutofit/>
          </a:bodyPr>
          <a:lstStyle/>
          <a:p>
            <a:pPr marL="365760" lvl="0" indent="-256032" algn="l" rtl="0">
              <a:spcBef>
                <a:spcPts val="0"/>
              </a:spcBef>
              <a:spcAft>
                <a:spcPts val="0"/>
              </a:spcAft>
              <a:buSzPts val="2800"/>
              <a:buChar char="•"/>
            </a:pPr>
            <a:r>
              <a:rPr lang="en-US"/>
              <a:t>Ca này gọi là NMCT tối cấp (2 giờ) biến chứng RL nhịp</a:t>
            </a:r>
            <a:endParaRPr/>
          </a:p>
        </p:txBody>
      </p:sp>
      <p:sp>
        <p:nvSpPr>
          <p:cNvPr id="485" name="Google Shape;485;p40"/>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86" name="Google Shape;486;p40"/>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41"/>
          <p:cNvSpPr txBox="1">
            <a:spLocks noGrp="1"/>
          </p:cNvSpPr>
          <p:nvPr>
            <p:ph type="body" idx="1"/>
          </p:nvPr>
        </p:nvSpPr>
        <p:spPr>
          <a:xfrm>
            <a:off x="457200" y="1600200"/>
            <a:ext cx="8229600" cy="4648200"/>
          </a:xfrm>
          <a:prstGeom prst="rect">
            <a:avLst/>
          </a:prstGeom>
          <a:noFill/>
          <a:ln>
            <a:noFill/>
          </a:ln>
        </p:spPr>
        <p:txBody>
          <a:bodyPr spcFirstLastPara="1" wrap="square" lIns="91425" tIns="45700" rIns="91425" bIns="45700" anchor="t" anchorCtr="0">
            <a:normAutofit/>
          </a:bodyPr>
          <a:lstStyle/>
          <a:p>
            <a:pPr marL="365760" lvl="0" indent="-78232" algn="l" rtl="0">
              <a:spcBef>
                <a:spcPts val="0"/>
              </a:spcBef>
              <a:spcAft>
                <a:spcPts val="0"/>
              </a:spcAft>
              <a:buSzPts val="2800"/>
              <a:buNone/>
            </a:pPr>
            <a:endParaRPr/>
          </a:p>
        </p:txBody>
      </p:sp>
      <p:sp>
        <p:nvSpPr>
          <p:cNvPr id="493" name="Google Shape;493;p41"/>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494" name="Google Shape;494;p41"/>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41</a:t>
            </a:fld>
            <a:endParaRPr/>
          </a:p>
        </p:txBody>
      </p:sp>
      <p:pic>
        <p:nvPicPr>
          <p:cNvPr id="495" name="Google Shape;495;p41"/>
          <p:cNvPicPr preferRelativeResize="0"/>
          <p:nvPr/>
        </p:nvPicPr>
        <p:blipFill rotWithShape="1">
          <a:blip r:embed="rId3">
            <a:alphaModFix/>
          </a:blip>
          <a:srcRect/>
          <a:stretch/>
        </p:blipFill>
        <p:spPr>
          <a:xfrm>
            <a:off x="0" y="926034"/>
            <a:ext cx="9144000" cy="5005931"/>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42"/>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THLS 2</a:t>
            </a:r>
            <a:endParaRPr/>
          </a:p>
        </p:txBody>
      </p:sp>
      <p:pic>
        <p:nvPicPr>
          <p:cNvPr id="502" name="Google Shape;502;p42"/>
          <p:cNvPicPr preferRelativeResize="0">
            <a:picLocks noGrp="1"/>
          </p:cNvPicPr>
          <p:nvPr>
            <p:ph type="body" idx="1"/>
          </p:nvPr>
        </p:nvPicPr>
        <p:blipFill rotWithShape="1">
          <a:blip r:embed="rId3">
            <a:alphaModFix/>
          </a:blip>
          <a:srcRect/>
          <a:stretch/>
        </p:blipFill>
        <p:spPr>
          <a:xfrm>
            <a:off x="83421" y="1371600"/>
            <a:ext cx="8870079" cy="4761581"/>
          </a:xfrm>
          <a:prstGeom prst="rect">
            <a:avLst/>
          </a:prstGeom>
          <a:noFill/>
          <a:ln>
            <a:noFill/>
          </a:ln>
        </p:spPr>
      </p:pic>
      <p:sp>
        <p:nvSpPr>
          <p:cNvPr id="503" name="Google Shape;503;p42"/>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504" name="Google Shape;504;p42"/>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43"/>
          <p:cNvSpPr txBox="1">
            <a:spLocks noGrp="1"/>
          </p:cNvSpPr>
          <p:nvPr>
            <p:ph type="body" idx="1"/>
          </p:nvPr>
        </p:nvSpPr>
        <p:spPr>
          <a:xfrm>
            <a:off x="457200" y="1600200"/>
            <a:ext cx="8229600" cy="4648200"/>
          </a:xfrm>
          <a:prstGeom prst="rect">
            <a:avLst/>
          </a:prstGeom>
          <a:noFill/>
          <a:ln>
            <a:noFill/>
          </a:ln>
        </p:spPr>
        <p:txBody>
          <a:bodyPr spcFirstLastPara="1" wrap="square" lIns="91425" tIns="45700" rIns="91425" bIns="45700" anchor="t" anchorCtr="0">
            <a:normAutofit/>
          </a:bodyPr>
          <a:lstStyle/>
          <a:p>
            <a:pPr marL="365760" lvl="0" indent="-78232" algn="l" rtl="0">
              <a:spcBef>
                <a:spcPts val="0"/>
              </a:spcBef>
              <a:spcAft>
                <a:spcPts val="0"/>
              </a:spcAft>
              <a:buSzPts val="2800"/>
              <a:buNone/>
            </a:pPr>
            <a:endParaRPr/>
          </a:p>
        </p:txBody>
      </p:sp>
      <p:sp>
        <p:nvSpPr>
          <p:cNvPr id="511" name="Google Shape;511;p43"/>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512" name="Google Shape;512;p43"/>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pic>
        <p:nvPicPr>
          <p:cNvPr id="513" name="Google Shape;513;p43"/>
          <p:cNvPicPr preferRelativeResize="0"/>
          <p:nvPr/>
        </p:nvPicPr>
        <p:blipFill rotWithShape="1">
          <a:blip r:embed="rId3">
            <a:alphaModFix/>
          </a:blip>
          <a:srcRect/>
          <a:stretch/>
        </p:blipFill>
        <p:spPr>
          <a:xfrm>
            <a:off x="-15240" y="1272132"/>
            <a:ext cx="9144000" cy="5052468"/>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44"/>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365760" lvl="0" indent="-78232" algn="l" rtl="0">
              <a:spcBef>
                <a:spcPts val="0"/>
              </a:spcBef>
              <a:spcAft>
                <a:spcPts val="0"/>
              </a:spcAft>
              <a:buSzPts val="2800"/>
              <a:buNone/>
            </a:pPr>
            <a:endParaRPr/>
          </a:p>
        </p:txBody>
      </p:sp>
      <p:sp>
        <p:nvSpPr>
          <p:cNvPr id="520" name="Google Shape;520;p44"/>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521" name="Google Shape;521;p44"/>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44</a:t>
            </a:fld>
            <a:endParaRPr/>
          </a:p>
        </p:txBody>
      </p:sp>
      <p:pic>
        <p:nvPicPr>
          <p:cNvPr id="522" name="Google Shape;522;p44"/>
          <p:cNvPicPr preferRelativeResize="0"/>
          <p:nvPr/>
        </p:nvPicPr>
        <p:blipFill rotWithShape="1">
          <a:blip r:embed="rId3">
            <a:alphaModFix/>
          </a:blip>
          <a:srcRect/>
          <a:stretch/>
        </p:blipFill>
        <p:spPr>
          <a:xfrm>
            <a:off x="0" y="919003"/>
            <a:ext cx="9144000" cy="501999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45"/>
          <p:cNvSpPr txBox="1">
            <a:spLocks noGrp="1"/>
          </p:cNvSpPr>
          <p:nvPr>
            <p:ph type="body" idx="1"/>
          </p:nvPr>
        </p:nvSpPr>
        <p:spPr>
          <a:xfrm>
            <a:off x="457200" y="1981200"/>
            <a:ext cx="2514600" cy="4191000"/>
          </a:xfrm>
          <a:prstGeom prst="rect">
            <a:avLst/>
          </a:prstGeom>
          <a:noFill/>
          <a:ln>
            <a:noFill/>
          </a:ln>
        </p:spPr>
        <p:txBody>
          <a:bodyPr spcFirstLastPara="1" wrap="square" lIns="91425" tIns="45700" rIns="91425" bIns="45700" anchor="t" anchorCtr="0">
            <a:normAutofit/>
          </a:bodyPr>
          <a:lstStyle/>
          <a:p>
            <a:pPr marL="365760" lvl="0" indent="-256032" algn="l" rtl="0">
              <a:spcBef>
                <a:spcPts val="0"/>
              </a:spcBef>
              <a:spcAft>
                <a:spcPts val="0"/>
              </a:spcAft>
              <a:buSzPts val="2800"/>
              <a:buChar char="•"/>
            </a:pPr>
            <a:r>
              <a:rPr lang="en-US"/>
              <a:t>Cách đo Simpson, nếu có giảm động thì cần phải đo Simpson</a:t>
            </a:r>
            <a:endParaRPr/>
          </a:p>
        </p:txBody>
      </p:sp>
      <p:sp>
        <p:nvSpPr>
          <p:cNvPr id="528" name="Google Shape;528;p45"/>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529" name="Google Shape;529;p45"/>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45</a:t>
            </a:fld>
            <a:endParaRPr/>
          </a:p>
        </p:txBody>
      </p:sp>
      <p:pic>
        <p:nvPicPr>
          <p:cNvPr id="530" name="Google Shape;530;p45"/>
          <p:cNvPicPr preferRelativeResize="0"/>
          <p:nvPr/>
        </p:nvPicPr>
        <p:blipFill rotWithShape="1">
          <a:blip r:embed="rId3">
            <a:alphaModFix/>
          </a:blip>
          <a:srcRect/>
          <a:stretch/>
        </p:blipFill>
        <p:spPr>
          <a:xfrm>
            <a:off x="3124200" y="216269"/>
            <a:ext cx="5410955" cy="645885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6"/>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endParaRPr/>
          </a:p>
        </p:txBody>
      </p:sp>
      <p:sp>
        <p:nvSpPr>
          <p:cNvPr id="537" name="Google Shape;537;p46"/>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365760" lvl="0" indent="-78232" algn="l" rtl="0">
              <a:spcBef>
                <a:spcPts val="0"/>
              </a:spcBef>
              <a:spcAft>
                <a:spcPts val="0"/>
              </a:spcAft>
              <a:buSzPts val="2800"/>
              <a:buNone/>
            </a:pPr>
            <a:endParaRPr/>
          </a:p>
        </p:txBody>
      </p:sp>
      <p:sp>
        <p:nvSpPr>
          <p:cNvPr id="538" name="Google Shape;538;p46"/>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539" name="Google Shape;539;p46"/>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46</a:t>
            </a:fld>
            <a:endParaRPr/>
          </a:p>
        </p:txBody>
      </p:sp>
      <p:pic>
        <p:nvPicPr>
          <p:cNvPr id="540" name="Google Shape;540;p46"/>
          <p:cNvPicPr preferRelativeResize="0"/>
          <p:nvPr/>
        </p:nvPicPr>
        <p:blipFill rotWithShape="1">
          <a:blip r:embed="rId3">
            <a:alphaModFix/>
          </a:blip>
          <a:srcRect/>
          <a:stretch/>
        </p:blipFill>
        <p:spPr>
          <a:xfrm>
            <a:off x="0" y="793859"/>
            <a:ext cx="9144000" cy="5270281"/>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pic>
        <p:nvPicPr>
          <p:cNvPr id="546" name="Google Shape;546;p47"/>
          <p:cNvPicPr preferRelativeResize="0">
            <a:picLocks noGrp="1"/>
          </p:cNvPicPr>
          <p:nvPr>
            <p:ph type="body" idx="1"/>
          </p:nvPr>
        </p:nvPicPr>
        <p:blipFill rotWithShape="1">
          <a:blip r:embed="rId3">
            <a:alphaModFix/>
          </a:blip>
          <a:srcRect/>
          <a:stretch/>
        </p:blipFill>
        <p:spPr>
          <a:xfrm>
            <a:off x="0" y="990600"/>
            <a:ext cx="9144000" cy="5087412"/>
          </a:xfrm>
          <a:prstGeom prst="rect">
            <a:avLst/>
          </a:prstGeom>
          <a:noFill/>
          <a:ln>
            <a:noFill/>
          </a:ln>
        </p:spPr>
      </p:pic>
      <p:sp>
        <p:nvSpPr>
          <p:cNvPr id="547" name="Google Shape;547;p47"/>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548" name="Google Shape;548;p47"/>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47</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48"/>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554" name="Google Shape;554;p48"/>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48</a:t>
            </a:fld>
            <a:endParaRPr/>
          </a:p>
        </p:txBody>
      </p:sp>
      <p:pic>
        <p:nvPicPr>
          <p:cNvPr id="555" name="Google Shape;555;p48"/>
          <p:cNvPicPr preferRelativeResize="0"/>
          <p:nvPr/>
        </p:nvPicPr>
        <p:blipFill rotWithShape="1">
          <a:blip r:embed="rId3">
            <a:alphaModFix/>
          </a:blip>
          <a:srcRect/>
          <a:stretch/>
        </p:blipFill>
        <p:spPr>
          <a:xfrm>
            <a:off x="304800" y="1676400"/>
            <a:ext cx="8625839" cy="38100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pic>
        <p:nvPicPr>
          <p:cNvPr id="561" name="Google Shape;561;p49"/>
          <p:cNvPicPr preferRelativeResize="0">
            <a:picLocks noGrp="1"/>
          </p:cNvPicPr>
          <p:nvPr>
            <p:ph type="body" idx="1"/>
          </p:nvPr>
        </p:nvPicPr>
        <p:blipFill rotWithShape="1">
          <a:blip r:embed="rId3">
            <a:alphaModFix/>
          </a:blip>
          <a:srcRect l="1759" t="1844" b="9374"/>
          <a:stretch/>
        </p:blipFill>
        <p:spPr>
          <a:xfrm>
            <a:off x="318516" y="1257300"/>
            <a:ext cx="8730835" cy="4457700"/>
          </a:xfrm>
          <a:prstGeom prst="rect">
            <a:avLst/>
          </a:prstGeom>
          <a:noFill/>
          <a:ln>
            <a:noFill/>
          </a:ln>
        </p:spPr>
      </p:pic>
      <p:sp>
        <p:nvSpPr>
          <p:cNvPr id="562" name="Google Shape;562;p49"/>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563" name="Google Shape;563;p49"/>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5"/>
          <p:cNvSpPr txBox="1">
            <a:spLocks noGrp="1"/>
          </p:cNvSpPr>
          <p:nvPr>
            <p:ph type="title"/>
          </p:nvPr>
        </p:nvSpPr>
        <p:spPr>
          <a:xfrm>
            <a:off x="990600" y="457200"/>
            <a:ext cx="7315200" cy="838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KHAI THÁC BỆNH SỬ</a:t>
            </a:r>
            <a:endParaRPr/>
          </a:p>
        </p:txBody>
      </p:sp>
      <p:sp>
        <p:nvSpPr>
          <p:cNvPr id="193" name="Google Shape;193;p5"/>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fontScale="92500" lnSpcReduction="10000"/>
          </a:bodyPr>
          <a:lstStyle/>
          <a:p>
            <a:pPr marL="365760" lvl="0" indent="-256031" algn="l" rtl="0">
              <a:spcBef>
                <a:spcPts val="0"/>
              </a:spcBef>
              <a:spcAft>
                <a:spcPts val="0"/>
              </a:spcAft>
              <a:buSzPct val="100000"/>
              <a:buFont typeface="Arial"/>
              <a:buChar char="•"/>
            </a:pPr>
            <a:r>
              <a:rPr lang="en-US" sz="1600" b="1" i="0" u="none" strike="noStrike">
                <a:solidFill>
                  <a:srgbClr val="000000"/>
                </a:solidFill>
              </a:rPr>
              <a:t>Đau ngực xảy ra lúc nào?</a:t>
            </a:r>
            <a:endParaRPr/>
          </a:p>
          <a:p>
            <a:pPr marL="742950" lvl="1" indent="-285750" algn="l" rtl="0">
              <a:spcBef>
                <a:spcPts val="0"/>
              </a:spcBef>
              <a:spcAft>
                <a:spcPts val="0"/>
              </a:spcAft>
              <a:buSzPct val="100000"/>
              <a:buFont typeface="Arial"/>
              <a:buChar char="•"/>
            </a:pPr>
            <a:r>
              <a:rPr lang="en-US" sz="1600" b="0" i="0" u="none" strike="noStrike">
                <a:solidFill>
                  <a:srgbClr val="000000"/>
                </a:solidFill>
              </a:rPr>
              <a:t>Khi gắng sức, xúc cảm mạnh, gặp lạnh, sau bữa ăn quá no, khi nghỉ ngơi, … </a:t>
            </a:r>
            <a:endParaRPr/>
          </a:p>
          <a:p>
            <a:pPr marL="742950" lvl="1" indent="-285750" algn="l" rtl="0">
              <a:spcBef>
                <a:spcPts val="0"/>
              </a:spcBef>
              <a:spcAft>
                <a:spcPts val="0"/>
              </a:spcAft>
              <a:buSzPct val="100000"/>
              <a:buFont typeface="Arial"/>
              <a:buChar char="•"/>
            </a:pPr>
            <a:r>
              <a:rPr lang="en-US" sz="1600" b="0" i="0" u="none" strike="noStrike">
                <a:solidFill>
                  <a:srgbClr val="000000"/>
                </a:solidFill>
              </a:rPr>
              <a:t>Xuất hiện đột ngột hay từ từ</a:t>
            </a:r>
            <a:endParaRPr/>
          </a:p>
          <a:p>
            <a:pPr marL="365760" lvl="0" indent="-256031" algn="l" rtl="0">
              <a:spcBef>
                <a:spcPts val="0"/>
              </a:spcBef>
              <a:spcAft>
                <a:spcPts val="0"/>
              </a:spcAft>
              <a:buSzPct val="100000"/>
              <a:buFont typeface="Arial"/>
              <a:buChar char="•"/>
            </a:pPr>
            <a:r>
              <a:rPr lang="en-US" sz="1600" b="1" i="0" u="none" strike="noStrike">
                <a:solidFill>
                  <a:srgbClr val="000000"/>
                </a:solidFill>
              </a:rPr>
              <a:t>Vị trí đau ở đâu?</a:t>
            </a:r>
            <a:r>
              <a:rPr lang="en-US" sz="1600" b="0" i="0" u="none" strike="noStrike">
                <a:solidFill>
                  <a:srgbClr val="000000"/>
                </a:solidFill>
              </a:rPr>
              <a:t> sau xương ức, ngực trái, ngực phải, toàn bộ vùng ngực, … </a:t>
            </a:r>
            <a:endParaRPr/>
          </a:p>
          <a:p>
            <a:pPr marL="365760" lvl="0" indent="-256031" algn="l" rtl="0">
              <a:spcBef>
                <a:spcPts val="0"/>
              </a:spcBef>
              <a:spcAft>
                <a:spcPts val="0"/>
              </a:spcAft>
              <a:buSzPct val="100000"/>
              <a:buFont typeface="Arial"/>
              <a:buChar char="•"/>
            </a:pPr>
            <a:r>
              <a:rPr lang="en-US" sz="1600" b="1" i="0" u="none" strike="noStrike">
                <a:solidFill>
                  <a:srgbClr val="000000"/>
                </a:solidFill>
              </a:rPr>
              <a:t>Đau có lan hay không?</a:t>
            </a:r>
            <a:r>
              <a:rPr lang="en-US" sz="1600" b="0" i="0" u="none" strike="noStrike">
                <a:solidFill>
                  <a:srgbClr val="000000"/>
                </a:solidFill>
              </a:rPr>
              <a:t> cổ, hàm, vai, cánh tay, sau lưng, thượng vị, … </a:t>
            </a:r>
            <a:endParaRPr/>
          </a:p>
          <a:p>
            <a:pPr marL="365760" lvl="0" indent="-256031" algn="l" rtl="0">
              <a:spcBef>
                <a:spcPts val="0"/>
              </a:spcBef>
              <a:spcAft>
                <a:spcPts val="0"/>
              </a:spcAft>
              <a:buSzPct val="100000"/>
              <a:buFont typeface="Arial"/>
              <a:buChar char="•"/>
            </a:pPr>
            <a:r>
              <a:rPr lang="en-US" sz="1600" b="1" i="0" u="none" strike="noStrike">
                <a:solidFill>
                  <a:srgbClr val="000000"/>
                </a:solidFill>
              </a:rPr>
              <a:t>Tính chất đau</a:t>
            </a:r>
            <a:endParaRPr/>
          </a:p>
          <a:p>
            <a:pPr marL="742950" lvl="1" indent="-285750" algn="l" rtl="0">
              <a:spcBef>
                <a:spcPts val="0"/>
              </a:spcBef>
              <a:spcAft>
                <a:spcPts val="0"/>
              </a:spcAft>
              <a:buSzPct val="100000"/>
              <a:buFont typeface="Arial"/>
              <a:buChar char="•"/>
            </a:pPr>
            <a:r>
              <a:rPr lang="en-US" sz="1600" b="0" i="0" u="none" strike="noStrike">
                <a:solidFill>
                  <a:srgbClr val="000000"/>
                </a:solidFill>
              </a:rPr>
              <a:t>Kiểu đau: đau nhói, đau như dao đâm, đau xé, đau kiểu siết chặt, đè ép, đau kiểu nóng rát, … </a:t>
            </a:r>
            <a:endParaRPr/>
          </a:p>
          <a:p>
            <a:pPr marL="742950" lvl="1" indent="-285750" algn="l" rtl="0">
              <a:spcBef>
                <a:spcPts val="0"/>
              </a:spcBef>
              <a:spcAft>
                <a:spcPts val="0"/>
              </a:spcAft>
              <a:buSzPct val="100000"/>
              <a:buFont typeface="Arial"/>
              <a:buChar char="•"/>
            </a:pPr>
            <a:r>
              <a:rPr lang="en-US" sz="1600" b="0" i="0" u="none" strike="noStrike">
                <a:solidFill>
                  <a:srgbClr val="000000"/>
                </a:solidFill>
              </a:rPr>
              <a:t>Cường độ đau: nhiều hay ít, dữ dội hay âm ỉ</a:t>
            </a:r>
            <a:endParaRPr/>
          </a:p>
          <a:p>
            <a:pPr marL="742950" lvl="1" indent="-285750" algn="l" rtl="0">
              <a:spcBef>
                <a:spcPts val="0"/>
              </a:spcBef>
              <a:spcAft>
                <a:spcPts val="0"/>
              </a:spcAft>
              <a:buSzPct val="100000"/>
              <a:buFont typeface="Arial"/>
              <a:buChar char="•"/>
            </a:pPr>
            <a:r>
              <a:rPr lang="en-US" sz="1600" b="0" i="0" u="none" strike="noStrike">
                <a:solidFill>
                  <a:srgbClr val="000000"/>
                </a:solidFill>
              </a:rPr>
              <a:t>Đau từng cơn hay đau liên tục? Tần suất cơn đau</a:t>
            </a:r>
            <a:endParaRPr/>
          </a:p>
          <a:p>
            <a:pPr marL="365760" lvl="0" indent="-256031" algn="l" rtl="0">
              <a:spcBef>
                <a:spcPts val="0"/>
              </a:spcBef>
              <a:spcAft>
                <a:spcPts val="0"/>
              </a:spcAft>
              <a:buSzPct val="100000"/>
              <a:buFont typeface="Arial"/>
              <a:buChar char="•"/>
            </a:pPr>
            <a:r>
              <a:rPr lang="en-US" sz="1600" b="1" i="0" u="none" strike="noStrike">
                <a:solidFill>
                  <a:srgbClr val="000000"/>
                </a:solidFill>
              </a:rPr>
              <a:t>Thời gian cơn đau kéo dài bao lâu</a:t>
            </a:r>
            <a:r>
              <a:rPr lang="en-US" sz="1600" b="0" i="0" u="none" strike="noStrike">
                <a:solidFill>
                  <a:srgbClr val="000000"/>
                </a:solidFill>
              </a:rPr>
              <a:t>: vài giây, vài phút, vài giờ, vài ngày, … </a:t>
            </a:r>
            <a:endParaRPr/>
          </a:p>
          <a:p>
            <a:pPr marL="365760" lvl="0" indent="-256031" algn="l" rtl="0">
              <a:spcBef>
                <a:spcPts val="0"/>
              </a:spcBef>
              <a:spcAft>
                <a:spcPts val="0"/>
              </a:spcAft>
              <a:buSzPct val="100000"/>
              <a:buFont typeface="Arial"/>
              <a:buChar char="•"/>
            </a:pPr>
            <a:r>
              <a:rPr lang="en-US" sz="1600" b="1" i="0" u="none" strike="noStrike">
                <a:solidFill>
                  <a:srgbClr val="000000"/>
                </a:solidFill>
              </a:rPr>
              <a:t>Yếu tố tăng giảm đau</a:t>
            </a:r>
            <a:endParaRPr/>
          </a:p>
          <a:p>
            <a:pPr marL="742950" lvl="1" indent="-285750" algn="l" rtl="0">
              <a:spcBef>
                <a:spcPts val="0"/>
              </a:spcBef>
              <a:spcAft>
                <a:spcPts val="0"/>
              </a:spcAft>
              <a:buSzPct val="100000"/>
              <a:buFont typeface="Arial"/>
              <a:buChar char="•"/>
            </a:pPr>
            <a:r>
              <a:rPr lang="en-US" sz="1600" b="0" i="0" u="none" strike="noStrike">
                <a:solidFill>
                  <a:srgbClr val="000000"/>
                </a:solidFill>
              </a:rPr>
              <a:t>Tăng đau: khi hít sâu, khi ho, khi xoay trở, khi gắng sức, khi nằm ngửa, khi ấn vào thành ngực, …</a:t>
            </a:r>
            <a:endParaRPr/>
          </a:p>
          <a:p>
            <a:pPr marL="742950" lvl="1" indent="-285750" algn="l" rtl="0">
              <a:spcBef>
                <a:spcPts val="0"/>
              </a:spcBef>
              <a:spcAft>
                <a:spcPts val="0"/>
              </a:spcAft>
              <a:buSzPct val="100000"/>
              <a:buFont typeface="Arial"/>
              <a:buChar char="•"/>
            </a:pPr>
            <a:r>
              <a:rPr lang="en-US" sz="1600" b="0" i="0" u="none" strike="noStrike">
                <a:solidFill>
                  <a:srgbClr val="000000"/>
                </a:solidFill>
              </a:rPr>
              <a:t>Giảm đau: khi nghỉ ngơi, khi ngồi cúi người ra trước, dùng nitroglyxerin, dùng thuốc giảm tiết acid dạ dày, …  </a:t>
            </a:r>
            <a:endParaRPr/>
          </a:p>
          <a:p>
            <a:pPr marL="365760" lvl="0" indent="-256031" algn="l" rtl="0">
              <a:spcBef>
                <a:spcPts val="300"/>
              </a:spcBef>
              <a:spcAft>
                <a:spcPts val="0"/>
              </a:spcAft>
              <a:buSzPct val="100000"/>
              <a:buChar char="•"/>
            </a:pPr>
            <a:r>
              <a:rPr lang="en-US" sz="1600" b="1" i="0" u="none" strike="noStrike">
                <a:solidFill>
                  <a:srgbClr val="000000"/>
                </a:solidFill>
              </a:rPr>
              <a:t>Triệu chứng kèm theo:</a:t>
            </a:r>
            <a:r>
              <a:rPr lang="en-US" sz="1600" b="0" i="0" u="none" strike="noStrike">
                <a:solidFill>
                  <a:srgbClr val="000000"/>
                </a:solidFill>
              </a:rPr>
              <a:t> ho (khan, có đàm, có bọt hồng, có máu?), sốt, khó thở, hồi hộp, vã mồ hôi, đánh trống ngực, buồn nôn, nôn ói, ngất, ợ chua, ở hơi, chóng váng, xanh tím</a:t>
            </a:r>
            <a:endParaRPr sz="3600"/>
          </a:p>
        </p:txBody>
      </p:sp>
      <p:sp>
        <p:nvSpPr>
          <p:cNvPr id="194" name="Google Shape;194;p5"/>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195" name="Google Shape;195;p5"/>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50"/>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Phân tích</a:t>
            </a:r>
            <a:endParaRPr/>
          </a:p>
        </p:txBody>
      </p:sp>
      <p:sp>
        <p:nvSpPr>
          <p:cNvPr id="569" name="Google Shape;569;p50"/>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fontScale="92500" lnSpcReduction="10000"/>
          </a:bodyPr>
          <a:lstStyle/>
          <a:p>
            <a:pPr marL="365760" lvl="0" indent="-256032" algn="just" rtl="0">
              <a:spcBef>
                <a:spcPts val="0"/>
              </a:spcBef>
              <a:spcAft>
                <a:spcPts val="0"/>
              </a:spcAft>
              <a:buSzPct val="100000"/>
              <a:buChar char="•"/>
            </a:pPr>
            <a:r>
              <a:rPr lang="en-US"/>
              <a:t>Tại sao không đo V3,4R? </a:t>
            </a:r>
            <a:endParaRPr/>
          </a:p>
          <a:p>
            <a:pPr marL="365760" lvl="0" indent="-256032" algn="just" rtl="0">
              <a:spcBef>
                <a:spcPts val="300"/>
              </a:spcBef>
              <a:spcAft>
                <a:spcPts val="0"/>
              </a:spcAft>
              <a:buSzPct val="100000"/>
              <a:buChar char="•"/>
            </a:pPr>
            <a:r>
              <a:rPr lang="en-US"/>
              <a:t>Trường hợp này BN tắc RCA chứ không nhồi máu thất phải</a:t>
            </a:r>
            <a:endParaRPr/>
          </a:p>
          <a:p>
            <a:pPr marL="365760" lvl="0" indent="-256032" algn="just" rtl="0">
              <a:spcBef>
                <a:spcPts val="300"/>
              </a:spcBef>
              <a:spcAft>
                <a:spcPts val="0"/>
              </a:spcAft>
              <a:buSzPct val="100000"/>
              <a:buChar char="•"/>
            </a:pPr>
            <a:r>
              <a:rPr lang="en-US"/>
              <a:t>Khi nào chúng ta cần can thiệp máy tạo nhịp vĩnh viễn (Block AV độ 3)? Khoảng 1-2 tuần sau đó nếu block không cải thiện, vì sau khi can thiệp mạch vành có thể tình trạng block cải thiện. Trước đó thì đặt máy tạo nhịp tạm thời (để được khoảng 1 tuần).</a:t>
            </a:r>
            <a:endParaRPr/>
          </a:p>
          <a:p>
            <a:pPr marL="365760" lvl="0" indent="-256032" algn="just" rtl="0">
              <a:spcBef>
                <a:spcPts val="300"/>
              </a:spcBef>
              <a:spcAft>
                <a:spcPts val="0"/>
              </a:spcAft>
              <a:buSzPct val="100000"/>
              <a:buChar char="•"/>
            </a:pPr>
            <a:r>
              <a:rPr lang="en-US"/>
              <a:t>Can thiệp mạch vành biến chứng sợ nhất là tràn máu màng ngoài tim. Vì vậy siêu âm tim 2 lần, 1 lần trước can thiệp và 1 lần sau can thiệp.</a:t>
            </a:r>
            <a:endParaRPr/>
          </a:p>
        </p:txBody>
      </p:sp>
      <p:sp>
        <p:nvSpPr>
          <p:cNvPr id="570" name="Google Shape;570;p50"/>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571" name="Google Shape;571;p50"/>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50</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6"/>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BỆNH SỬ</a:t>
            </a:r>
            <a:endParaRPr/>
          </a:p>
        </p:txBody>
      </p:sp>
      <p:sp>
        <p:nvSpPr>
          <p:cNvPr id="201" name="Google Shape;201;p6"/>
          <p:cNvSpPr txBox="1">
            <a:spLocks noGrp="1"/>
          </p:cNvSpPr>
          <p:nvPr>
            <p:ph type="body" idx="1"/>
          </p:nvPr>
        </p:nvSpPr>
        <p:spPr>
          <a:xfrm>
            <a:off x="228600" y="1841338"/>
            <a:ext cx="8534400" cy="3721262"/>
          </a:xfrm>
          <a:prstGeom prst="rect">
            <a:avLst/>
          </a:prstGeom>
          <a:noFill/>
          <a:ln>
            <a:noFill/>
          </a:ln>
        </p:spPr>
        <p:txBody>
          <a:bodyPr spcFirstLastPara="1" wrap="square" lIns="91425" tIns="45700" rIns="91425" bIns="45700" anchor="t" anchorCtr="0">
            <a:normAutofit/>
          </a:bodyPr>
          <a:lstStyle/>
          <a:p>
            <a:pPr marL="365760" lvl="0" indent="-256032" algn="just" rtl="0">
              <a:lnSpc>
                <a:spcPct val="120000"/>
              </a:lnSpc>
              <a:spcBef>
                <a:spcPts val="0"/>
              </a:spcBef>
              <a:spcAft>
                <a:spcPts val="0"/>
              </a:spcAft>
              <a:buSzPts val="2400"/>
              <a:buChar char="•"/>
            </a:pPr>
            <a:r>
              <a:rPr lang="en-US" sz="2400"/>
              <a:t>Cách nhập viện 5 giờ bệnh nhân đang xem đá bóng trên tivi, đột ngột lên cơn đau ngực sau xương ức, cảm giác đè nặng bóp nghẹt, đau lan lên cổ, mặt trong cánh tay trái. Bệnh nhân thấy đau nhiều, vã mồ hôi kèm khó thở nhẹ. Đau không thay đổi theo tư thế hay hô hấp. Cơn đau tang dần, kéo dài liên tục không giảm nên bệnh nhân nhập viện cấp cứu bệnh viện Chợ Rẫy.</a:t>
            </a:r>
            <a:endParaRPr/>
          </a:p>
        </p:txBody>
      </p:sp>
      <p:sp>
        <p:nvSpPr>
          <p:cNvPr id="202" name="Google Shape;202;p6"/>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03" name="Google Shape;203;p6"/>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7"/>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KHAI THÁC TIỀN CĂN</a:t>
            </a:r>
            <a:endParaRPr/>
          </a:p>
        </p:txBody>
      </p:sp>
      <p:sp>
        <p:nvSpPr>
          <p:cNvPr id="209" name="Google Shape;209;p7"/>
          <p:cNvSpPr txBox="1">
            <a:spLocks noGrp="1"/>
          </p:cNvSpPr>
          <p:nvPr>
            <p:ph type="body" idx="1"/>
          </p:nvPr>
        </p:nvSpPr>
        <p:spPr>
          <a:xfrm>
            <a:off x="457200" y="1981200"/>
            <a:ext cx="8229600" cy="4191000"/>
          </a:xfrm>
          <a:prstGeom prst="rect">
            <a:avLst/>
          </a:prstGeom>
          <a:noFill/>
          <a:ln>
            <a:noFill/>
          </a:ln>
        </p:spPr>
        <p:txBody>
          <a:bodyPr spcFirstLastPara="1" wrap="square" lIns="91425" tIns="45700" rIns="91425" bIns="45700" anchor="t" anchorCtr="0">
            <a:normAutofit/>
          </a:bodyPr>
          <a:lstStyle/>
          <a:p>
            <a:pPr marL="365760" lvl="0" indent="-256032" algn="l" rtl="0">
              <a:spcBef>
                <a:spcPts val="0"/>
              </a:spcBef>
              <a:spcAft>
                <a:spcPts val="0"/>
              </a:spcAft>
              <a:buSzPts val="1800"/>
              <a:buFont typeface="Arial"/>
              <a:buChar char="•"/>
            </a:pPr>
            <a:r>
              <a:rPr lang="en-US" sz="1800" b="1" i="0" u="none" strike="noStrike">
                <a:solidFill>
                  <a:srgbClr val="000000"/>
                </a:solidFill>
              </a:rPr>
              <a:t>Tiền căn</a:t>
            </a:r>
            <a:endParaRPr sz="1800" b="0" i="0" u="none" strike="noStrike">
              <a:solidFill>
                <a:srgbClr val="000000"/>
              </a:solidFill>
            </a:endParaRPr>
          </a:p>
          <a:p>
            <a:pPr marL="742950" lvl="1" indent="-285750" algn="l" rtl="0">
              <a:spcBef>
                <a:spcPts val="0"/>
              </a:spcBef>
              <a:spcAft>
                <a:spcPts val="0"/>
              </a:spcAft>
              <a:buSzPts val="1800"/>
              <a:buFont typeface="Arial"/>
              <a:buChar char="•"/>
            </a:pPr>
            <a:r>
              <a:rPr lang="en-US" sz="1800" b="0" i="0" u="none" strike="noStrike">
                <a:solidFill>
                  <a:srgbClr val="000000"/>
                </a:solidFill>
              </a:rPr>
              <a:t>Có từng đau ngực hay chưa? Nếu có thì tính chất có giống lần này không?</a:t>
            </a:r>
            <a:endParaRPr/>
          </a:p>
          <a:p>
            <a:pPr marL="742950" lvl="1" indent="-285750" algn="l" rtl="0">
              <a:spcBef>
                <a:spcPts val="0"/>
              </a:spcBef>
              <a:spcAft>
                <a:spcPts val="0"/>
              </a:spcAft>
              <a:buSzPts val="1800"/>
              <a:buFont typeface="Arial"/>
              <a:buChar char="•"/>
            </a:pPr>
            <a:r>
              <a:rPr lang="en-US" sz="1800" b="0" i="0" u="none" strike="noStrike">
                <a:solidFill>
                  <a:srgbClr val="000000"/>
                </a:solidFill>
              </a:rPr>
              <a:t>Tiền căn THA, ĐTĐ, rối loạn lipid máu</a:t>
            </a:r>
            <a:endParaRPr/>
          </a:p>
          <a:p>
            <a:pPr marL="742950" lvl="1" indent="-285750" algn="l" rtl="0">
              <a:spcBef>
                <a:spcPts val="0"/>
              </a:spcBef>
              <a:spcAft>
                <a:spcPts val="0"/>
              </a:spcAft>
              <a:buSzPts val="1800"/>
              <a:buFont typeface="Arial"/>
              <a:buChar char="•"/>
            </a:pPr>
            <a:r>
              <a:rPr lang="en-US" sz="1800" b="0" i="0" u="none" strike="noStrike">
                <a:solidFill>
                  <a:srgbClr val="000000"/>
                </a:solidFill>
              </a:rPr>
              <a:t>Tiền căn hút thuốc lá, sử dụng chất gây nghiện (cocain) </a:t>
            </a:r>
            <a:endParaRPr/>
          </a:p>
          <a:p>
            <a:pPr marL="742950" lvl="1" indent="-285750" algn="l" rtl="0">
              <a:spcBef>
                <a:spcPts val="0"/>
              </a:spcBef>
              <a:spcAft>
                <a:spcPts val="0"/>
              </a:spcAft>
              <a:buSzPts val="1800"/>
              <a:buFont typeface="Arial"/>
              <a:buChar char="•"/>
            </a:pPr>
            <a:r>
              <a:rPr lang="en-US" sz="1800" b="0" i="0" u="none" strike="noStrike">
                <a:solidFill>
                  <a:srgbClr val="000000"/>
                </a:solidFill>
              </a:rPr>
              <a:t>Tiền căn bệnh lý ác tính</a:t>
            </a:r>
            <a:endParaRPr/>
          </a:p>
          <a:p>
            <a:pPr marL="742950" lvl="1" indent="-285750" algn="l" rtl="0">
              <a:spcBef>
                <a:spcPts val="0"/>
              </a:spcBef>
              <a:spcAft>
                <a:spcPts val="0"/>
              </a:spcAft>
              <a:buSzPts val="1800"/>
              <a:buFont typeface="Arial"/>
              <a:buChar char="•"/>
            </a:pPr>
            <a:r>
              <a:rPr lang="en-US" sz="1800" b="0" i="0" u="none" strike="noStrike">
                <a:solidFill>
                  <a:srgbClr val="000000"/>
                </a:solidFill>
              </a:rPr>
              <a:t>Tiền căn bệnh lý hô hấp (u, hen, COPD), tiêu hóa (viêm dạ dày, trào ngược), thận niệu, thần kinh cơ (Zona), bệnh lý tim mạch khác</a:t>
            </a:r>
            <a:endParaRPr/>
          </a:p>
          <a:p>
            <a:pPr marL="742950" lvl="1" indent="-285750" algn="l" rtl="0">
              <a:spcBef>
                <a:spcPts val="0"/>
              </a:spcBef>
              <a:spcAft>
                <a:spcPts val="0"/>
              </a:spcAft>
              <a:buSzPts val="1800"/>
              <a:buFont typeface="Arial"/>
              <a:buChar char="•"/>
            </a:pPr>
            <a:r>
              <a:rPr lang="en-US" sz="1800" b="0" i="0" u="none" strike="noStrike">
                <a:solidFill>
                  <a:srgbClr val="000000"/>
                </a:solidFill>
              </a:rPr>
              <a:t>Tiền căn chấn thương, phẫu thuật, hậu phẫu, bất động, nằm lâu, … </a:t>
            </a:r>
            <a:endParaRPr/>
          </a:p>
          <a:p>
            <a:pPr marL="742950" lvl="1" indent="-285750" algn="l" rtl="0">
              <a:spcBef>
                <a:spcPts val="0"/>
              </a:spcBef>
              <a:spcAft>
                <a:spcPts val="0"/>
              </a:spcAft>
              <a:buSzPts val="1800"/>
              <a:buFont typeface="Arial"/>
              <a:buChar char="•"/>
            </a:pPr>
            <a:r>
              <a:rPr lang="en-US" sz="1800" b="0" i="0" u="none" strike="noStrike">
                <a:solidFill>
                  <a:srgbClr val="000000"/>
                </a:solidFill>
              </a:rPr>
              <a:t>Tiền căn gia đình: bệnh lý ác tính, rối loạn lipid máu gia đình, bệnh lý tim mạch sớm (nam &lt; 55 tuổi, nữ &lt; 65 tuổi) , … </a:t>
            </a:r>
            <a:endParaRPr/>
          </a:p>
          <a:p>
            <a:pPr marL="365760" lvl="0" indent="-78232" algn="l" rtl="0">
              <a:spcBef>
                <a:spcPts val="700"/>
              </a:spcBef>
              <a:spcAft>
                <a:spcPts val="0"/>
              </a:spcAft>
              <a:buSzPts val="2800"/>
              <a:buNone/>
            </a:pPr>
            <a:endParaRPr/>
          </a:p>
        </p:txBody>
      </p:sp>
      <p:sp>
        <p:nvSpPr>
          <p:cNvPr id="210" name="Google Shape;210;p7"/>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11" name="Google Shape;211;p7"/>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8"/>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TIỀN CĂN</a:t>
            </a:r>
            <a:endParaRPr/>
          </a:p>
        </p:txBody>
      </p:sp>
      <p:sp>
        <p:nvSpPr>
          <p:cNvPr id="217" name="Google Shape;217;p8"/>
          <p:cNvSpPr txBox="1">
            <a:spLocks noGrp="1"/>
          </p:cNvSpPr>
          <p:nvPr>
            <p:ph type="body" idx="1"/>
          </p:nvPr>
        </p:nvSpPr>
        <p:spPr>
          <a:xfrm>
            <a:off x="477253" y="1600200"/>
            <a:ext cx="8229600" cy="4572000"/>
          </a:xfrm>
          <a:prstGeom prst="rect">
            <a:avLst/>
          </a:prstGeom>
          <a:noFill/>
          <a:ln>
            <a:noFill/>
          </a:ln>
        </p:spPr>
        <p:txBody>
          <a:bodyPr spcFirstLastPara="1" wrap="square" lIns="91425" tIns="45700" rIns="91425" bIns="45700" anchor="t" anchorCtr="0">
            <a:normAutofit/>
          </a:bodyPr>
          <a:lstStyle/>
          <a:p>
            <a:pPr marL="109728" lvl="0" indent="0" algn="just" rtl="0">
              <a:lnSpc>
                <a:spcPct val="130000"/>
              </a:lnSpc>
              <a:spcBef>
                <a:spcPts val="0"/>
              </a:spcBef>
              <a:spcAft>
                <a:spcPts val="0"/>
              </a:spcAft>
              <a:buSzPts val="2400"/>
              <a:buNone/>
            </a:pPr>
            <a:r>
              <a:rPr lang="en-US" sz="2400" b="1"/>
              <a:t>1. Bản thân</a:t>
            </a:r>
            <a:endParaRPr/>
          </a:p>
          <a:p>
            <a:pPr marL="365760" lvl="0" indent="-256032" algn="just" rtl="0">
              <a:lnSpc>
                <a:spcPct val="130000"/>
              </a:lnSpc>
              <a:spcBef>
                <a:spcPts val="300"/>
              </a:spcBef>
              <a:spcAft>
                <a:spcPts val="0"/>
              </a:spcAft>
              <a:buSzPts val="2400"/>
              <a:buChar char="•"/>
            </a:pPr>
            <a:r>
              <a:rPr lang="en-US" sz="2400"/>
              <a:t>Tăng huyết áp 10 năm nay, đái tháo đường típ 2 5 năm. Điều trị liên tục, uống thuốc và tái khám ở bệnh viện địa phương.</a:t>
            </a:r>
            <a:endParaRPr/>
          </a:p>
          <a:p>
            <a:pPr marL="365760" lvl="0" indent="-256032" algn="just" rtl="0">
              <a:lnSpc>
                <a:spcPct val="130000"/>
              </a:lnSpc>
              <a:spcBef>
                <a:spcPts val="300"/>
              </a:spcBef>
              <a:spcAft>
                <a:spcPts val="0"/>
              </a:spcAft>
              <a:buSzPts val="2400"/>
              <a:buChar char="•"/>
            </a:pPr>
            <a:r>
              <a:rPr lang="en-US" sz="2400"/>
              <a:t>Chưa ghi nhận tiền căn bệnh lý nội, ngoại khoa khác.</a:t>
            </a:r>
            <a:endParaRPr/>
          </a:p>
          <a:p>
            <a:pPr marL="365760" lvl="0" indent="-256032" algn="just" rtl="0">
              <a:lnSpc>
                <a:spcPct val="130000"/>
              </a:lnSpc>
              <a:spcBef>
                <a:spcPts val="300"/>
              </a:spcBef>
              <a:spcAft>
                <a:spcPts val="0"/>
              </a:spcAft>
              <a:buSzPts val="2400"/>
              <a:buChar char="•"/>
            </a:pPr>
            <a:r>
              <a:rPr lang="en-US" sz="2400"/>
              <a:t>Hút thuốc lá 30 gói-năm, hiện vẫn còn hút.</a:t>
            </a:r>
            <a:endParaRPr/>
          </a:p>
          <a:p>
            <a:pPr marL="109728" lvl="0" indent="0" algn="just" rtl="0">
              <a:lnSpc>
                <a:spcPct val="130000"/>
              </a:lnSpc>
              <a:spcBef>
                <a:spcPts val="300"/>
              </a:spcBef>
              <a:spcAft>
                <a:spcPts val="0"/>
              </a:spcAft>
              <a:buSzPts val="2400"/>
              <a:buNone/>
            </a:pPr>
            <a:r>
              <a:rPr lang="en-US" sz="2400" b="1"/>
              <a:t>2. Gia đình</a:t>
            </a:r>
            <a:endParaRPr/>
          </a:p>
          <a:p>
            <a:pPr marL="365760" lvl="0" indent="-256032" algn="just" rtl="0">
              <a:lnSpc>
                <a:spcPct val="130000"/>
              </a:lnSpc>
              <a:spcBef>
                <a:spcPts val="300"/>
              </a:spcBef>
              <a:spcAft>
                <a:spcPts val="0"/>
              </a:spcAft>
              <a:buSzPts val="2400"/>
              <a:buChar char="•"/>
            </a:pPr>
            <a:r>
              <a:rPr lang="en-US" sz="2400"/>
              <a:t>Chưa ghi nhận bất thường. </a:t>
            </a:r>
            <a:endParaRPr/>
          </a:p>
        </p:txBody>
      </p:sp>
      <p:sp>
        <p:nvSpPr>
          <p:cNvPr id="218" name="Google Shape;218;p8"/>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19" name="Google Shape;219;p8"/>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9"/>
          <p:cNvSpPr txBox="1">
            <a:spLocks noGrp="1"/>
          </p:cNvSpPr>
          <p:nvPr>
            <p:ph type="title"/>
          </p:nvPr>
        </p:nvSpPr>
        <p:spPr>
          <a:xfrm>
            <a:off x="990600" y="457200"/>
            <a:ext cx="7315200" cy="1066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C00000"/>
              </a:buClr>
              <a:buSzPts val="4000"/>
              <a:buFont typeface="Arial"/>
              <a:buNone/>
            </a:pPr>
            <a:r>
              <a:rPr lang="en-US"/>
              <a:t>KHÁM</a:t>
            </a:r>
            <a:endParaRPr/>
          </a:p>
        </p:txBody>
      </p:sp>
      <p:sp>
        <p:nvSpPr>
          <p:cNvPr id="225" name="Google Shape;225;p9"/>
          <p:cNvSpPr txBox="1">
            <a:spLocks noGrp="1"/>
          </p:cNvSpPr>
          <p:nvPr>
            <p:ph type="body" idx="1"/>
          </p:nvPr>
        </p:nvSpPr>
        <p:spPr>
          <a:xfrm>
            <a:off x="457200" y="1600200"/>
            <a:ext cx="8229600" cy="4495800"/>
          </a:xfrm>
          <a:prstGeom prst="rect">
            <a:avLst/>
          </a:prstGeom>
          <a:noFill/>
          <a:ln>
            <a:noFill/>
          </a:ln>
        </p:spPr>
        <p:txBody>
          <a:bodyPr spcFirstLastPara="1" wrap="square" lIns="91425" tIns="45700" rIns="91425" bIns="45700" anchor="t" anchorCtr="0">
            <a:normAutofit/>
          </a:bodyPr>
          <a:lstStyle/>
          <a:p>
            <a:pPr marL="109728" lvl="0" indent="0" algn="just" rtl="0">
              <a:lnSpc>
                <a:spcPct val="120000"/>
              </a:lnSpc>
              <a:spcBef>
                <a:spcPts val="0"/>
              </a:spcBef>
              <a:spcAft>
                <a:spcPts val="0"/>
              </a:spcAft>
              <a:buSzPts val="2400"/>
              <a:buNone/>
            </a:pPr>
            <a:r>
              <a:rPr lang="en-US" sz="2400"/>
              <a:t>Tổng trạng</a:t>
            </a:r>
            <a:endParaRPr/>
          </a:p>
          <a:p>
            <a:pPr marL="365760" lvl="0" indent="-256032" algn="just" rtl="0">
              <a:lnSpc>
                <a:spcPct val="120000"/>
              </a:lnSpc>
              <a:spcBef>
                <a:spcPts val="300"/>
              </a:spcBef>
              <a:spcAft>
                <a:spcPts val="0"/>
              </a:spcAft>
              <a:buSzPts val="2400"/>
              <a:buChar char="•"/>
            </a:pPr>
            <a:r>
              <a:rPr lang="en-US" sz="2400"/>
              <a:t>Bệnh nhân tỉnh, tiếp xúc tốt</a:t>
            </a:r>
            <a:endParaRPr/>
          </a:p>
          <a:p>
            <a:pPr marL="365760" lvl="0" indent="-256032" algn="just" rtl="0">
              <a:lnSpc>
                <a:spcPct val="120000"/>
              </a:lnSpc>
              <a:spcBef>
                <a:spcPts val="300"/>
              </a:spcBef>
              <a:spcAft>
                <a:spcPts val="0"/>
              </a:spcAft>
              <a:buSzPts val="2400"/>
              <a:buChar char="•"/>
            </a:pPr>
            <a:r>
              <a:rPr lang="en-US" sz="2400"/>
              <a:t>Sinh hiệu:</a:t>
            </a:r>
            <a:endParaRPr/>
          </a:p>
          <a:p>
            <a:pPr marL="109728" lvl="0" indent="0" algn="just" rtl="0">
              <a:lnSpc>
                <a:spcPct val="120000"/>
              </a:lnSpc>
              <a:spcBef>
                <a:spcPts val="300"/>
              </a:spcBef>
              <a:spcAft>
                <a:spcPts val="0"/>
              </a:spcAft>
              <a:buSzPts val="2400"/>
              <a:buNone/>
            </a:pPr>
            <a:r>
              <a:rPr lang="en-US" sz="2400"/>
              <a:t>M: 100 lần/phút	Huyết áp: 120/90 mmHg, đều 2 tay</a:t>
            </a:r>
            <a:endParaRPr/>
          </a:p>
          <a:p>
            <a:pPr marL="109728" lvl="0" indent="0" algn="just" rtl="0">
              <a:lnSpc>
                <a:spcPct val="120000"/>
              </a:lnSpc>
              <a:spcBef>
                <a:spcPts val="300"/>
              </a:spcBef>
              <a:spcAft>
                <a:spcPts val="0"/>
              </a:spcAft>
              <a:buSzPts val="2400"/>
              <a:buNone/>
            </a:pPr>
            <a:r>
              <a:rPr lang="en-US" sz="2400"/>
              <a:t>T: 37 độ C		Nhịp thở: 20 lần/phút, SpO2 94% (Oxy cannula 4 lít/phút)</a:t>
            </a:r>
            <a:endParaRPr/>
          </a:p>
          <a:p>
            <a:pPr marL="365760" lvl="0" indent="-256032" algn="just" rtl="0">
              <a:lnSpc>
                <a:spcPct val="120000"/>
              </a:lnSpc>
              <a:spcBef>
                <a:spcPts val="300"/>
              </a:spcBef>
              <a:spcAft>
                <a:spcPts val="0"/>
              </a:spcAft>
              <a:buSzPts val="2400"/>
              <a:buChar char="•"/>
            </a:pPr>
            <a:r>
              <a:rPr lang="en-US" sz="2400"/>
              <a:t>Niêm hồng</a:t>
            </a:r>
            <a:endParaRPr/>
          </a:p>
          <a:p>
            <a:pPr marL="365760" lvl="0" indent="-256032" algn="just" rtl="0">
              <a:lnSpc>
                <a:spcPct val="120000"/>
              </a:lnSpc>
              <a:spcBef>
                <a:spcPts val="300"/>
              </a:spcBef>
              <a:spcAft>
                <a:spcPts val="0"/>
              </a:spcAft>
              <a:buSzPts val="2400"/>
              <a:buChar char="•"/>
            </a:pPr>
            <a:r>
              <a:rPr lang="en-US" sz="2400"/>
              <a:t>Không phù</a:t>
            </a:r>
            <a:endParaRPr/>
          </a:p>
          <a:p>
            <a:pPr marL="365760" lvl="0" indent="-256032" algn="just" rtl="0">
              <a:lnSpc>
                <a:spcPct val="120000"/>
              </a:lnSpc>
              <a:spcBef>
                <a:spcPts val="300"/>
              </a:spcBef>
              <a:spcAft>
                <a:spcPts val="0"/>
              </a:spcAft>
              <a:buSzPts val="2400"/>
              <a:buChar char="•"/>
            </a:pPr>
            <a:r>
              <a:rPr lang="en-US" sz="2400"/>
              <a:t>Không xuất huyết da niêm</a:t>
            </a:r>
            <a:endParaRPr/>
          </a:p>
        </p:txBody>
      </p:sp>
      <p:sp>
        <p:nvSpPr>
          <p:cNvPr id="226" name="Google Shape;226;p9"/>
          <p:cNvSpPr txBox="1">
            <a:spLocks noGrp="1"/>
          </p:cNvSpPr>
          <p:nvPr>
            <p:ph type="ftr" idx="11"/>
          </p:nvPr>
        </p:nvSpPr>
        <p:spPr>
          <a:xfrm>
            <a:off x="0" y="6400800"/>
            <a:ext cx="457200" cy="4572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endParaRPr/>
          </a:p>
        </p:txBody>
      </p:sp>
      <p:sp>
        <p:nvSpPr>
          <p:cNvPr id="227" name="Google Shape;227;p9"/>
          <p:cNvSpPr txBox="1">
            <a:spLocks noGrp="1"/>
          </p:cNvSpPr>
          <p:nvPr>
            <p:ph type="sldNum" idx="12"/>
          </p:nvPr>
        </p:nvSpPr>
        <p:spPr>
          <a:xfrm>
            <a:off x="8763000" y="6492240"/>
            <a:ext cx="381000" cy="36576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sld>
</file>

<file path=ppt/theme/theme1.xml><?xml version="1.0" encoding="utf-8"?>
<a:theme xmlns:a="http://schemas.openxmlformats.org/drawingml/2006/main" name="Urban">
  <a:themeElements>
    <a:clrScheme name="Urban">
      <a:dk1>
        <a:srgbClr val="000000"/>
      </a:dk1>
      <a:lt1>
        <a:srgbClr val="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3640</Words>
  <Application>Microsoft Macintosh PowerPoint</Application>
  <PresentationFormat>On-screen Show (4:3)</PresentationFormat>
  <Paragraphs>308</Paragraphs>
  <Slides>50</Slides>
  <Notes>50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50</vt:i4>
      </vt:variant>
    </vt:vector>
  </HeadingPairs>
  <TitlesOfParts>
    <vt:vector size="58" baseType="lpstr">
      <vt:lpstr>Arial</vt:lpstr>
      <vt:lpstr>Calibri</vt:lpstr>
      <vt:lpstr>Cambria</vt:lpstr>
      <vt:lpstr>Courier New</vt:lpstr>
      <vt:lpstr>Georgia</vt:lpstr>
      <vt:lpstr>Noto Sans Symbols</vt:lpstr>
      <vt:lpstr>Trebuchet MS</vt:lpstr>
      <vt:lpstr>Urban</vt:lpstr>
      <vt:lpstr>CA LÂM SÀNG  HỘI CHỨNG MẠCH VÀNH CẤP</vt:lpstr>
      <vt:lpstr>MỤC TIÊU HỌC TẬP</vt:lpstr>
      <vt:lpstr>HÀNH CHÍNH</vt:lpstr>
      <vt:lpstr>LÝ DO ĐI KHÁM</vt:lpstr>
      <vt:lpstr>KHAI THÁC BỆNH SỬ</vt:lpstr>
      <vt:lpstr>BỆNH SỬ</vt:lpstr>
      <vt:lpstr>KHAI THÁC TIỀN CĂN</vt:lpstr>
      <vt:lpstr>TIỀN CĂN</vt:lpstr>
      <vt:lpstr>KHÁM</vt:lpstr>
      <vt:lpstr>KHÁM</vt:lpstr>
      <vt:lpstr>TÓM TẮT BỆNH ÁN</vt:lpstr>
      <vt:lpstr>CÂU HỎI 1</vt:lpstr>
      <vt:lpstr>TRẢ LỜI CÂU 1</vt:lpstr>
      <vt:lpstr>Biện luận</vt:lpstr>
      <vt:lpstr>Kết quả cận lâm sàng</vt:lpstr>
      <vt:lpstr>Phân tích ECG</vt:lpstr>
      <vt:lpstr>Kết quả cận lâm sàng</vt:lpstr>
      <vt:lpstr>Phân tích CXR</vt:lpstr>
      <vt:lpstr>Kết quả cận lâm sàng</vt:lpstr>
      <vt:lpstr>Phân tích siêu âm tim</vt:lpstr>
      <vt:lpstr>Men tim</vt:lpstr>
      <vt:lpstr>Men tim</vt:lpstr>
      <vt:lpstr>Cận lâm sàng thường quy</vt:lpstr>
      <vt:lpstr>CÂU HỎI 2</vt:lpstr>
      <vt:lpstr>CÂU HỎI 3</vt:lpstr>
      <vt:lpstr>ĐIỀU TRỊ TẠI CẤP CỨU</vt:lpstr>
      <vt:lpstr>CÂU HỎI 4</vt:lpstr>
      <vt:lpstr>Thuốc tiêu sợi huyết</vt:lpstr>
      <vt:lpstr>Diễn tiến</vt:lpstr>
      <vt:lpstr>Điều trị những ngày tiếp theo</vt:lpstr>
      <vt:lpstr>CÂU HỎI 5</vt:lpstr>
      <vt:lpstr>Toa thuốc xuất viện</vt:lpstr>
      <vt:lpstr>PowerPoint Presentation</vt:lpstr>
      <vt:lpstr>PowerPoint Presentation</vt:lpstr>
      <vt:lpstr>PowerPoint Presentation</vt:lpstr>
      <vt:lpstr>THLS 2</vt:lpstr>
      <vt:lpstr>THLS 2</vt:lpstr>
      <vt:lpstr>THLS 2</vt:lpstr>
      <vt:lpstr>PowerPoint Presentation</vt:lpstr>
      <vt:lpstr>THLS 2</vt:lpstr>
      <vt:lpstr>PowerPoint Presentation</vt:lpstr>
      <vt:lpstr>THLS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Phân tích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 LÂM SÀNG  HỘI CHỨNG MẠCH VÀNH CẤP</dc:title>
  <dc:creator>SONY</dc:creator>
  <cp:lastModifiedBy>Trịnh Nguyên Khoa</cp:lastModifiedBy>
  <cp:revision>1</cp:revision>
  <dcterms:created xsi:type="dcterms:W3CDTF">2006-08-16T00:00:00Z</dcterms:created>
  <dcterms:modified xsi:type="dcterms:W3CDTF">2022-07-23T12:42:34Z</dcterms:modified>
</cp:coreProperties>
</file>